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9"/>
  </p:notesMasterIdLst>
  <p:sldIdLst>
    <p:sldId id="288" r:id="rId3"/>
    <p:sldId id="7588" r:id="rId4"/>
    <p:sldId id="7555" r:id="rId5"/>
    <p:sldId id="7558" r:id="rId6"/>
    <p:sldId id="7556" r:id="rId7"/>
    <p:sldId id="7609" r:id="rId8"/>
    <p:sldId id="7610" r:id="rId9"/>
    <p:sldId id="7611" r:id="rId10"/>
    <p:sldId id="7612" r:id="rId11"/>
    <p:sldId id="7585" r:id="rId12"/>
    <p:sldId id="7591" r:id="rId13"/>
    <p:sldId id="298" r:id="rId14"/>
    <p:sldId id="7615" r:id="rId15"/>
    <p:sldId id="7613" r:id="rId16"/>
    <p:sldId id="7598" r:id="rId17"/>
    <p:sldId id="309" r:id="rId18"/>
  </p:sldIdLst>
  <p:sldSz cx="9144000" cy="5143500" type="screen16x9"/>
  <p:notesSz cx="6858000" cy="9144000"/>
  <p:custDataLst>
    <p:tags r:id="rId2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FFF5CD"/>
    <a:srgbClr val="AE78D6"/>
    <a:srgbClr val="FFF5D9"/>
    <a:srgbClr val="97C777"/>
    <a:srgbClr val="F2A16A"/>
    <a:srgbClr val="F9DFE1"/>
    <a:srgbClr val="DB4550"/>
    <a:srgbClr val="D1D1D1"/>
    <a:srgbClr val="E6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2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2023/4/1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0650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AD677-048F-409F-AACD-0A0B5EF61C8C}" type="slidenum">
              <a:rPr lang="zh-CN" altLang="en-US" smtClean="0"/>
              <a:t>4</a:t>
            </a:fld>
            <a:endParaRPr lang="zh-CN" altLang="en-US"/>
          </a:p>
        </p:txBody>
      </p:sp>
    </p:spTree>
    <p:extLst>
      <p:ext uri="{BB962C8B-B14F-4D97-AF65-F5344CB8AC3E}">
        <p14:creationId xmlns:p14="http://schemas.microsoft.com/office/powerpoint/2010/main" val="256300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10</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85902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1667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B1B66-F3EE-4F0D-95E9-FE23E9477CC4}" type="slidenum">
              <a:rPr lang="zh-CN" altLang="en-US" smtClean="0">
                <a:solidFill>
                  <a:prstClr val="black"/>
                </a:solidFill>
                <a:latin typeface="Calibri"/>
                <a:ea typeface="宋体" panose="02010600030101010101" pitchFamily="2" charset="-122"/>
              </a:rPr>
              <a:pPr/>
              <a:t>12</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0243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57227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1292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16</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6415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3625327"/>
            <a:ext cx="9144000" cy="1518173"/>
          </a:xfrm>
          <a:prstGeom prst="rect">
            <a:avLst/>
          </a:prstGeom>
        </p:spPr>
      </p:pic>
    </p:spTree>
    <p:extLst>
      <p:ext uri="{BB962C8B-B14F-4D97-AF65-F5344CB8AC3E}">
        <p14:creationId xmlns:p14="http://schemas.microsoft.com/office/powerpoint/2010/main" val="897594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9336674"/>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538520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043892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621680"/>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2468462"/>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3630220"/>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cxnSp>
        <p:nvCxnSpPr>
          <p:cNvPr id="7" name="直接连接符 6"/>
          <p:cNvCxnSpPr/>
          <p:nvPr userDrawn="1"/>
        </p:nvCxnSpPr>
        <p:spPr>
          <a:xfrm>
            <a:off x="1981200" y="666750"/>
            <a:ext cx="7162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6651010" y="297418"/>
            <a:ext cx="2492990" cy="369332"/>
          </a:xfrm>
          <a:prstGeom prst="rect">
            <a:avLst/>
          </a:prstGeom>
          <a:noFill/>
        </p:spPr>
        <p:txBody>
          <a:bodyPr wrap="none" rtlCol="0">
            <a:spAutoFit/>
          </a:bodyPr>
          <a:lstStyle/>
          <a:p>
            <a:r>
              <a:rPr lang="zh-CN" altLang="en-US" sz="1800" dirty="0"/>
              <a:t>单击此处添加文字标题</a:t>
            </a:r>
          </a:p>
        </p:txBody>
      </p:sp>
    </p:spTree>
    <p:extLst>
      <p:ext uri="{BB962C8B-B14F-4D97-AF65-F5344CB8AC3E}">
        <p14:creationId xmlns:p14="http://schemas.microsoft.com/office/powerpoint/2010/main" val="396866123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2023/4/1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2023/4/1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2023/4/1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2023/4/1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2023/4/1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2023/4/1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2023/4/1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AA1AC16-948C-4AE2-A8F0-AD93837A264C}"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79295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24.xml"/><Relationship Id="rId7" Type="http://schemas.openxmlformats.org/officeDocument/2006/relationships/slideLayout" Target="../slideLayouts/slideLayout7.xml"/><Relationship Id="rId12" Type="http://schemas.openxmlformats.org/officeDocument/2006/relationships/image" Target="../media/image1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16.png"/><Relationship Id="rId5" Type="http://schemas.openxmlformats.org/officeDocument/2006/relationships/tags" Target="../tags/tag26.xml"/><Relationship Id="rId10" Type="http://schemas.openxmlformats.org/officeDocument/2006/relationships/image" Target="../media/image15.png"/><Relationship Id="rId4" Type="http://schemas.openxmlformats.org/officeDocument/2006/relationships/tags" Target="../tags/tag25.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image" Target="../media/image20.png"/><Relationship Id="rId3" Type="http://schemas.openxmlformats.org/officeDocument/2006/relationships/tags" Target="../tags/tag30.xml"/><Relationship Id="rId7" Type="http://schemas.openxmlformats.org/officeDocument/2006/relationships/slideLayout" Target="../slideLayouts/slideLayout7.xml"/><Relationship Id="rId12" Type="http://schemas.openxmlformats.org/officeDocument/2006/relationships/image" Target="../media/image19.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18.png"/><Relationship Id="rId5" Type="http://schemas.openxmlformats.org/officeDocument/2006/relationships/tags" Target="../tags/tag32.xml"/><Relationship Id="rId10" Type="http://schemas.openxmlformats.org/officeDocument/2006/relationships/image" Target="../media/image15.png"/><Relationship Id="rId4" Type="http://schemas.openxmlformats.org/officeDocument/2006/relationships/tags" Target="../tags/tag31.xm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png"/><Relationship Id="rId5" Type="http://schemas.openxmlformats.org/officeDocument/2006/relationships/tags" Target="../tags/tag6.xml"/><Relationship Id="rId10" Type="http://schemas.openxmlformats.org/officeDocument/2006/relationships/image" Target="../media/image7.png"/><Relationship Id="rId4" Type="http://schemas.openxmlformats.org/officeDocument/2006/relationships/tags" Target="../tags/tag5.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9.em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pic>
        <p:nvPicPr>
          <p:cNvPr id="22" name="Picture 21" descr="A person and a child standing by a fence and a tree&#10;&#10;Description automatically generated with low confidence">
            <a:extLst>
              <a:ext uri="{FF2B5EF4-FFF2-40B4-BE49-F238E27FC236}">
                <a16:creationId xmlns:a16="http://schemas.microsoft.com/office/drawing/2014/main" id="{4E856EE8-DC18-4C28-B59D-275AE7A308BD}"/>
              </a:ext>
            </a:extLst>
          </p:cNvPr>
          <p:cNvPicPr>
            <a:picLocks noChangeAspect="1"/>
          </p:cNvPicPr>
          <p:nvPr/>
        </p:nvPicPr>
        <p:blipFill rotWithShape="1">
          <a:blip r:embed="rId4"/>
          <a:srcRect r="3441"/>
          <a:stretch/>
        </p:blipFill>
        <p:spPr>
          <a:xfrm>
            <a:off x="5623560" y="1186507"/>
            <a:ext cx="3604260" cy="4066156"/>
          </a:xfrm>
          <a:prstGeom prst="rect">
            <a:avLst/>
          </a:prstGeom>
          <a:ln>
            <a:noFill/>
          </a:ln>
          <a:effectLst>
            <a:softEdge rad="112500"/>
          </a:effectLst>
        </p:spPr>
      </p:pic>
      <p:pic>
        <p:nvPicPr>
          <p:cNvPr id="21" name="Picture 20">
            <a:extLst>
              <a:ext uri="{FF2B5EF4-FFF2-40B4-BE49-F238E27FC236}">
                <a16:creationId xmlns:a16="http://schemas.microsoft.com/office/drawing/2014/main" id="{561CF8D1-6CBC-430E-B05B-518D434A0FCB}"/>
              </a:ext>
            </a:extLst>
          </p:cNvPr>
          <p:cNvPicPr>
            <a:picLocks noChangeAspect="1"/>
          </p:cNvPicPr>
          <p:nvPr/>
        </p:nvPicPr>
        <p:blipFill>
          <a:blip r:embed="rId5"/>
          <a:stretch>
            <a:fillRect/>
          </a:stretch>
        </p:blipFill>
        <p:spPr>
          <a:xfrm>
            <a:off x="2765369" y="1379944"/>
            <a:ext cx="2248166" cy="747557"/>
          </a:xfrm>
          <a:prstGeom prst="rect">
            <a:avLst/>
          </a:prstGeom>
        </p:spPr>
      </p:pic>
      <p:pic>
        <p:nvPicPr>
          <p:cNvPr id="3" name="Picture 2" descr="Logo, company name&#10;&#10;Description automatically generated">
            <a:extLst>
              <a:ext uri="{FF2B5EF4-FFF2-40B4-BE49-F238E27FC236}">
                <a16:creationId xmlns:a16="http://schemas.microsoft.com/office/drawing/2014/main" id="{31347088-F3F0-4F44-B699-6233EC5EB9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4334" y="2127501"/>
            <a:ext cx="5172583" cy="982645"/>
          </a:xfrm>
          <a:prstGeom prst="rect">
            <a:avLst/>
          </a:prstGeom>
        </p:spPr>
      </p:pic>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14" name="Group 13">
            <a:extLst>
              <a:ext uri="{FF2B5EF4-FFF2-40B4-BE49-F238E27FC236}">
                <a16:creationId xmlns:a16="http://schemas.microsoft.com/office/drawing/2014/main" id="{E624E7FC-9D0D-4EA4-86A1-B90F68B61C88}"/>
              </a:ext>
            </a:extLst>
          </p:cNvPr>
          <p:cNvGrpSpPr/>
          <p:nvPr/>
        </p:nvGrpSpPr>
        <p:grpSpPr>
          <a:xfrm>
            <a:off x="2611541" y="246566"/>
            <a:ext cx="4954819" cy="671831"/>
            <a:chOff x="7543323" y="122334"/>
            <a:chExt cx="5662316" cy="895774"/>
          </a:xfrm>
        </p:grpSpPr>
        <p:sp>
          <p:nvSpPr>
            <p:cNvPr id="15" name="Rectangle: Rounded Corners 43">
              <a:extLst>
                <a:ext uri="{FF2B5EF4-FFF2-40B4-BE49-F238E27FC236}">
                  <a16:creationId xmlns:a16="http://schemas.microsoft.com/office/drawing/2014/main" id="{AE9339E8-B4B5-4D5D-9825-D9FA9F6F756E}"/>
                </a:ext>
              </a:extLst>
            </p:cNvPr>
            <p:cNvSpPr/>
            <p:nvPr/>
          </p:nvSpPr>
          <p:spPr>
            <a:xfrm>
              <a:off x="7543323" y="131988"/>
              <a:ext cx="5662316" cy="886120"/>
            </a:xfrm>
            <a:custGeom>
              <a:avLst/>
              <a:gdLst>
                <a:gd name="connsiteX0" fmla="*/ 0 w 5662316"/>
                <a:gd name="connsiteY0" fmla="*/ 147690 h 886120"/>
                <a:gd name="connsiteX1" fmla="*/ 147690 w 5662316"/>
                <a:gd name="connsiteY1" fmla="*/ 0 h 886120"/>
                <a:gd name="connsiteX2" fmla="*/ 797686 w 5662316"/>
                <a:gd name="connsiteY2" fmla="*/ 0 h 886120"/>
                <a:gd name="connsiteX3" fmla="*/ 1286673 w 5662316"/>
                <a:gd name="connsiteY3" fmla="*/ 0 h 886120"/>
                <a:gd name="connsiteX4" fmla="*/ 1882999 w 5662316"/>
                <a:gd name="connsiteY4" fmla="*/ 0 h 886120"/>
                <a:gd name="connsiteX5" fmla="*/ 2425656 w 5662316"/>
                <a:gd name="connsiteY5" fmla="*/ 0 h 886120"/>
                <a:gd name="connsiteX6" fmla="*/ 2914644 w 5662316"/>
                <a:gd name="connsiteY6" fmla="*/ 0 h 886120"/>
                <a:gd name="connsiteX7" fmla="*/ 3618309 w 5662316"/>
                <a:gd name="connsiteY7" fmla="*/ 0 h 886120"/>
                <a:gd name="connsiteX8" fmla="*/ 4107296 w 5662316"/>
                <a:gd name="connsiteY8" fmla="*/ 0 h 886120"/>
                <a:gd name="connsiteX9" fmla="*/ 4757292 w 5662316"/>
                <a:gd name="connsiteY9" fmla="*/ 0 h 886120"/>
                <a:gd name="connsiteX10" fmla="*/ 5514626 w 5662316"/>
                <a:gd name="connsiteY10" fmla="*/ 0 h 886120"/>
                <a:gd name="connsiteX11" fmla="*/ 5662316 w 5662316"/>
                <a:gd name="connsiteY11" fmla="*/ 147690 h 886120"/>
                <a:gd name="connsiteX12" fmla="*/ 5662316 w 5662316"/>
                <a:gd name="connsiteY12" fmla="*/ 738430 h 886120"/>
                <a:gd name="connsiteX13" fmla="*/ 5514626 w 5662316"/>
                <a:gd name="connsiteY13" fmla="*/ 886120 h 886120"/>
                <a:gd name="connsiteX14" fmla="*/ 4971969 w 5662316"/>
                <a:gd name="connsiteY14" fmla="*/ 886120 h 886120"/>
                <a:gd name="connsiteX15" fmla="*/ 4321974 w 5662316"/>
                <a:gd name="connsiteY15" fmla="*/ 886120 h 886120"/>
                <a:gd name="connsiteX16" fmla="*/ 3886655 w 5662316"/>
                <a:gd name="connsiteY16" fmla="*/ 886120 h 886120"/>
                <a:gd name="connsiteX17" fmla="*/ 3451337 w 5662316"/>
                <a:gd name="connsiteY17" fmla="*/ 886120 h 886120"/>
                <a:gd name="connsiteX18" fmla="*/ 3016019 w 5662316"/>
                <a:gd name="connsiteY18" fmla="*/ 886120 h 886120"/>
                <a:gd name="connsiteX19" fmla="*/ 2527032 w 5662316"/>
                <a:gd name="connsiteY19" fmla="*/ 886120 h 886120"/>
                <a:gd name="connsiteX20" fmla="*/ 1877036 w 5662316"/>
                <a:gd name="connsiteY20" fmla="*/ 886120 h 886120"/>
                <a:gd name="connsiteX21" fmla="*/ 1441718 w 5662316"/>
                <a:gd name="connsiteY21" fmla="*/ 886120 h 886120"/>
                <a:gd name="connsiteX22" fmla="*/ 899061 w 5662316"/>
                <a:gd name="connsiteY22" fmla="*/ 886120 h 886120"/>
                <a:gd name="connsiteX23" fmla="*/ 147690 w 5662316"/>
                <a:gd name="connsiteY23" fmla="*/ 886120 h 886120"/>
                <a:gd name="connsiteX24" fmla="*/ 0 w 5662316"/>
                <a:gd name="connsiteY24" fmla="*/ 738430 h 886120"/>
                <a:gd name="connsiteX25" fmla="*/ 0 w 5662316"/>
                <a:gd name="connsiteY25"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62316" h="886120" fill="none" extrusionOk="0">
                  <a:moveTo>
                    <a:pt x="0" y="147690"/>
                  </a:moveTo>
                  <a:cubicBezTo>
                    <a:pt x="-2483" y="67423"/>
                    <a:pt x="79620" y="-18895"/>
                    <a:pt x="147690" y="0"/>
                  </a:cubicBezTo>
                  <a:cubicBezTo>
                    <a:pt x="353977" y="-15273"/>
                    <a:pt x="616819" y="19733"/>
                    <a:pt x="797686" y="0"/>
                  </a:cubicBezTo>
                  <a:cubicBezTo>
                    <a:pt x="978553" y="-19733"/>
                    <a:pt x="1074522" y="43276"/>
                    <a:pt x="1286673" y="0"/>
                  </a:cubicBezTo>
                  <a:cubicBezTo>
                    <a:pt x="1498824" y="-43276"/>
                    <a:pt x="1749804" y="39588"/>
                    <a:pt x="1882999" y="0"/>
                  </a:cubicBezTo>
                  <a:cubicBezTo>
                    <a:pt x="2016194" y="-39588"/>
                    <a:pt x="2172236" y="46795"/>
                    <a:pt x="2425656" y="0"/>
                  </a:cubicBezTo>
                  <a:cubicBezTo>
                    <a:pt x="2679076" y="-46795"/>
                    <a:pt x="2803410" y="34294"/>
                    <a:pt x="2914644" y="0"/>
                  </a:cubicBezTo>
                  <a:cubicBezTo>
                    <a:pt x="3025878" y="-34294"/>
                    <a:pt x="3325347" y="53689"/>
                    <a:pt x="3618309" y="0"/>
                  </a:cubicBezTo>
                  <a:cubicBezTo>
                    <a:pt x="3911272" y="-53689"/>
                    <a:pt x="3918193" y="21345"/>
                    <a:pt x="4107296" y="0"/>
                  </a:cubicBezTo>
                  <a:cubicBezTo>
                    <a:pt x="4296399" y="-21345"/>
                    <a:pt x="4523984" y="69355"/>
                    <a:pt x="4757292" y="0"/>
                  </a:cubicBezTo>
                  <a:cubicBezTo>
                    <a:pt x="4990600" y="-69355"/>
                    <a:pt x="5217509" y="80593"/>
                    <a:pt x="5514626" y="0"/>
                  </a:cubicBezTo>
                  <a:cubicBezTo>
                    <a:pt x="5600692" y="-5209"/>
                    <a:pt x="5667479" y="70827"/>
                    <a:pt x="5662316" y="147690"/>
                  </a:cubicBezTo>
                  <a:cubicBezTo>
                    <a:pt x="5665038" y="269679"/>
                    <a:pt x="5661721" y="559850"/>
                    <a:pt x="5662316" y="738430"/>
                  </a:cubicBezTo>
                  <a:cubicBezTo>
                    <a:pt x="5644221" y="805891"/>
                    <a:pt x="5596979" y="882987"/>
                    <a:pt x="5514626" y="886120"/>
                  </a:cubicBezTo>
                  <a:cubicBezTo>
                    <a:pt x="5369421" y="916277"/>
                    <a:pt x="5194083" y="871119"/>
                    <a:pt x="4971969" y="886120"/>
                  </a:cubicBezTo>
                  <a:cubicBezTo>
                    <a:pt x="4749855" y="901121"/>
                    <a:pt x="4462298" y="828779"/>
                    <a:pt x="4321974" y="886120"/>
                  </a:cubicBezTo>
                  <a:cubicBezTo>
                    <a:pt x="4181650" y="943461"/>
                    <a:pt x="4052499" y="872375"/>
                    <a:pt x="3886655" y="886120"/>
                  </a:cubicBezTo>
                  <a:cubicBezTo>
                    <a:pt x="3720811" y="899865"/>
                    <a:pt x="3560516" y="874262"/>
                    <a:pt x="3451337" y="886120"/>
                  </a:cubicBezTo>
                  <a:cubicBezTo>
                    <a:pt x="3342158" y="897978"/>
                    <a:pt x="3218071" y="863279"/>
                    <a:pt x="3016019" y="886120"/>
                  </a:cubicBezTo>
                  <a:cubicBezTo>
                    <a:pt x="2813967" y="908961"/>
                    <a:pt x="2672645" y="867156"/>
                    <a:pt x="2527032" y="886120"/>
                  </a:cubicBezTo>
                  <a:cubicBezTo>
                    <a:pt x="2381419" y="905084"/>
                    <a:pt x="2135289" y="885727"/>
                    <a:pt x="1877036" y="886120"/>
                  </a:cubicBezTo>
                  <a:cubicBezTo>
                    <a:pt x="1618783" y="886513"/>
                    <a:pt x="1576028" y="885791"/>
                    <a:pt x="1441718" y="886120"/>
                  </a:cubicBezTo>
                  <a:cubicBezTo>
                    <a:pt x="1307408" y="886449"/>
                    <a:pt x="1048361" y="832918"/>
                    <a:pt x="899061" y="886120"/>
                  </a:cubicBezTo>
                  <a:cubicBezTo>
                    <a:pt x="749761" y="939322"/>
                    <a:pt x="443792" y="841298"/>
                    <a:pt x="147690" y="886120"/>
                  </a:cubicBezTo>
                  <a:cubicBezTo>
                    <a:pt x="76818" y="903772"/>
                    <a:pt x="13570" y="822338"/>
                    <a:pt x="0" y="738430"/>
                  </a:cubicBezTo>
                  <a:cubicBezTo>
                    <a:pt x="-10324" y="502418"/>
                    <a:pt x="20464" y="382754"/>
                    <a:pt x="0" y="147690"/>
                  </a:cubicBezTo>
                  <a:close/>
                </a:path>
                <a:path w="5662316" h="886120" stroke="0" extrusionOk="0">
                  <a:moveTo>
                    <a:pt x="0" y="147690"/>
                  </a:moveTo>
                  <a:cubicBezTo>
                    <a:pt x="-5552" y="64483"/>
                    <a:pt x="84185" y="13750"/>
                    <a:pt x="147690" y="0"/>
                  </a:cubicBezTo>
                  <a:cubicBezTo>
                    <a:pt x="335375" y="-60223"/>
                    <a:pt x="658481" y="65067"/>
                    <a:pt x="797686" y="0"/>
                  </a:cubicBezTo>
                  <a:cubicBezTo>
                    <a:pt x="936891" y="-65067"/>
                    <a:pt x="1198677" y="59139"/>
                    <a:pt x="1447681" y="0"/>
                  </a:cubicBezTo>
                  <a:cubicBezTo>
                    <a:pt x="1696686" y="-59139"/>
                    <a:pt x="1864887" y="19655"/>
                    <a:pt x="2097677" y="0"/>
                  </a:cubicBezTo>
                  <a:cubicBezTo>
                    <a:pt x="2330467" y="-19655"/>
                    <a:pt x="2596513" y="24832"/>
                    <a:pt x="2801342" y="0"/>
                  </a:cubicBezTo>
                  <a:cubicBezTo>
                    <a:pt x="3006171" y="-24832"/>
                    <a:pt x="3167475" y="20475"/>
                    <a:pt x="3290329" y="0"/>
                  </a:cubicBezTo>
                  <a:cubicBezTo>
                    <a:pt x="3413183" y="-20475"/>
                    <a:pt x="3608860" y="1339"/>
                    <a:pt x="3886655" y="0"/>
                  </a:cubicBezTo>
                  <a:cubicBezTo>
                    <a:pt x="4164450" y="-1339"/>
                    <a:pt x="4170258" y="23936"/>
                    <a:pt x="4429312" y="0"/>
                  </a:cubicBezTo>
                  <a:cubicBezTo>
                    <a:pt x="4688366" y="-23936"/>
                    <a:pt x="4772931" y="12085"/>
                    <a:pt x="4918300" y="0"/>
                  </a:cubicBezTo>
                  <a:cubicBezTo>
                    <a:pt x="5063669" y="-12085"/>
                    <a:pt x="5361874" y="53414"/>
                    <a:pt x="5514626" y="0"/>
                  </a:cubicBezTo>
                  <a:cubicBezTo>
                    <a:pt x="5599375" y="8092"/>
                    <a:pt x="5664372" y="67590"/>
                    <a:pt x="5662316" y="147690"/>
                  </a:cubicBezTo>
                  <a:cubicBezTo>
                    <a:pt x="5663250" y="305716"/>
                    <a:pt x="5591637" y="495539"/>
                    <a:pt x="5662316" y="738430"/>
                  </a:cubicBezTo>
                  <a:cubicBezTo>
                    <a:pt x="5677835" y="801906"/>
                    <a:pt x="5606741" y="888284"/>
                    <a:pt x="5514626" y="886120"/>
                  </a:cubicBezTo>
                  <a:cubicBezTo>
                    <a:pt x="5302846" y="935108"/>
                    <a:pt x="5191682" y="873528"/>
                    <a:pt x="5025638" y="886120"/>
                  </a:cubicBezTo>
                  <a:cubicBezTo>
                    <a:pt x="4859594" y="898712"/>
                    <a:pt x="4613874" y="883451"/>
                    <a:pt x="4321974" y="886120"/>
                  </a:cubicBezTo>
                  <a:cubicBezTo>
                    <a:pt x="4030074" y="888789"/>
                    <a:pt x="4017299" y="877952"/>
                    <a:pt x="3779317" y="886120"/>
                  </a:cubicBezTo>
                  <a:cubicBezTo>
                    <a:pt x="3541335" y="894288"/>
                    <a:pt x="3261988" y="838242"/>
                    <a:pt x="3075652" y="886120"/>
                  </a:cubicBezTo>
                  <a:cubicBezTo>
                    <a:pt x="2889316" y="933998"/>
                    <a:pt x="2744419" y="852991"/>
                    <a:pt x="2532995" y="886120"/>
                  </a:cubicBezTo>
                  <a:cubicBezTo>
                    <a:pt x="2321571" y="919249"/>
                    <a:pt x="2045430" y="824039"/>
                    <a:pt x="1882999" y="886120"/>
                  </a:cubicBezTo>
                  <a:cubicBezTo>
                    <a:pt x="1720568" y="948201"/>
                    <a:pt x="1512429" y="840245"/>
                    <a:pt x="1394012" y="886120"/>
                  </a:cubicBezTo>
                  <a:cubicBezTo>
                    <a:pt x="1275595" y="931995"/>
                    <a:pt x="1075836" y="876183"/>
                    <a:pt x="905024" y="886120"/>
                  </a:cubicBezTo>
                  <a:cubicBezTo>
                    <a:pt x="734212" y="896057"/>
                    <a:pt x="327066" y="817173"/>
                    <a:pt x="147690" y="886120"/>
                  </a:cubicBezTo>
                  <a:cubicBezTo>
                    <a:pt x="77967" y="881666"/>
                    <a:pt x="-17004" y="811833"/>
                    <a:pt x="0" y="738430"/>
                  </a:cubicBezTo>
                  <a:cubicBezTo>
                    <a:pt x="-60527" y="603962"/>
                    <a:pt x="58992" y="357952"/>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6" name="Rectangle 15">
              <a:extLst>
                <a:ext uri="{FF2B5EF4-FFF2-40B4-BE49-F238E27FC236}">
                  <a16:creationId xmlns:a16="http://schemas.microsoft.com/office/drawing/2014/main" id="{F4B02AC9-9B0F-4FC2-B878-E19AE15A9BBD}"/>
                </a:ext>
              </a:extLst>
            </p:cNvPr>
            <p:cNvSpPr/>
            <p:nvPr/>
          </p:nvSpPr>
          <p:spPr>
            <a:xfrm>
              <a:off x="7762206" y="122334"/>
              <a:ext cx="5115756" cy="861774"/>
            </a:xfrm>
            <a:prstGeom prst="rect">
              <a:avLst/>
            </a:prstGeom>
          </p:spPr>
          <p:txBody>
            <a:bodyPr wrap="square">
              <a:spAutoFit/>
            </a:bodyPr>
            <a:lstStyle/>
            <a:p>
              <a:pPr rtl="0"/>
              <a:r>
                <a:rPr lang="pl-PL" sz="3600" b="1" i="0" u="none" strike="noStrike" baseline="0">
                  <a:solidFill>
                    <a:schemeClr val="accent2">
                      <a:lumMod val="75000"/>
                    </a:schemeClr>
                  </a:solidFill>
                  <a:latin typeface="Calibri" panose="020F0502020204030204" pitchFamily="34" charset="0"/>
                  <a:cs typeface="Calibri" panose="020F0502020204030204" pitchFamily="34" charset="0"/>
                </a:rPr>
                <a:t>Lưu ý khi trình b</a:t>
              </a:r>
              <a:r>
                <a:rPr lang="en-US" sz="3600" b="1">
                  <a:solidFill>
                    <a:schemeClr val="accent2">
                      <a:lumMod val="75000"/>
                    </a:schemeClr>
                  </a:solidFill>
                  <a:latin typeface="Calibri" panose="020F0502020204030204" pitchFamily="34" charset="0"/>
                  <a:cs typeface="Calibri" panose="020F0502020204030204" pitchFamily="34" charset="0"/>
                </a:rPr>
                <a:t>à</a:t>
              </a:r>
              <a:r>
                <a:rPr lang="pl-PL" sz="3600" b="1" i="0" u="none" strike="noStrike" baseline="0">
                  <a:solidFill>
                    <a:schemeClr val="accent2">
                      <a:lumMod val="75000"/>
                    </a:schemeClr>
                  </a:solidFill>
                  <a:latin typeface="Calibri" panose="020F0502020204030204" pitchFamily="34" charset="0"/>
                  <a:cs typeface="Calibri" panose="020F0502020204030204" pitchFamily="34" charset="0"/>
                </a:rPr>
                <a:t>y b</a:t>
              </a:r>
              <a:r>
                <a:rPr lang="en-US" sz="3600" b="1">
                  <a:solidFill>
                    <a:schemeClr val="accent2">
                      <a:lumMod val="75000"/>
                    </a:schemeClr>
                  </a:solidFill>
                  <a:latin typeface="Calibri" panose="020F0502020204030204" pitchFamily="34" charset="0"/>
                  <a:cs typeface="Calibri" panose="020F0502020204030204" pitchFamily="34" charset="0"/>
                </a:rPr>
                <a:t>à</a:t>
              </a:r>
              <a:r>
                <a:rPr lang="pl-PL" sz="3600" b="1" i="0" u="none" strike="noStrike" baseline="0">
                  <a:solidFill>
                    <a:schemeClr val="accent2">
                      <a:lumMod val="75000"/>
                    </a:schemeClr>
                  </a:solidFill>
                  <a:latin typeface="Calibri" panose="020F0502020204030204" pitchFamily="34" charset="0"/>
                  <a:cs typeface="Calibri" panose="020F0502020204030204" pitchFamily="34" charset="0"/>
                </a:rPr>
                <a:t>i</a:t>
              </a:r>
            </a:p>
          </p:txBody>
        </p:sp>
      </p:grpSp>
      <p:sp>
        <p:nvSpPr>
          <p:cNvPr id="12" name="TextBox 11">
            <a:extLst>
              <a:ext uri="{FF2B5EF4-FFF2-40B4-BE49-F238E27FC236}">
                <a16:creationId xmlns:a16="http://schemas.microsoft.com/office/drawing/2014/main" id="{76CACAAF-19E5-4363-AAB6-839C95057E6B}"/>
              </a:ext>
            </a:extLst>
          </p:cNvPr>
          <p:cNvSpPr txBox="1"/>
          <p:nvPr/>
        </p:nvSpPr>
        <p:spPr>
          <a:xfrm>
            <a:off x="1536985" y="1071228"/>
            <a:ext cx="7342422" cy="523220"/>
          </a:xfrm>
          <a:prstGeom prst="rect">
            <a:avLst/>
          </a:prstGeom>
          <a:noFill/>
        </p:spPr>
        <p:txBody>
          <a:bodyPr wrap="square" rtlCol="0">
            <a:spAutoFit/>
          </a:bodyPr>
          <a:lstStyle/>
          <a:p>
            <a:r>
              <a:rPr lang="vi-VN" sz="2800">
                <a:solidFill>
                  <a:schemeClr val="accent6">
                    <a:lumMod val="75000"/>
                  </a:schemeClr>
                </a:solidFill>
                <a:latin typeface="Calibri" panose="020F0502020204030204" pitchFamily="34" charset="0"/>
                <a:cs typeface="Calibri" panose="020F0502020204030204" pitchFamily="34" charset="0"/>
              </a:rPr>
              <a:t>-</a:t>
            </a:r>
            <a:r>
              <a:rPr lang="vi-VN" sz="2800" b="1">
                <a:solidFill>
                  <a:schemeClr val="accent6">
                    <a:lumMod val="75000"/>
                  </a:schemeClr>
                </a:solidFill>
                <a:latin typeface="Calibri" panose="020F0502020204030204" pitchFamily="34" charset="0"/>
                <a:cs typeface="Calibri" panose="020F0502020204030204" pitchFamily="34" charset="0"/>
              </a:rPr>
              <a:t> L</a:t>
            </a:r>
            <a:r>
              <a:rPr lang="en-US" sz="2800" b="1">
                <a:solidFill>
                  <a:schemeClr val="accent6">
                    <a:lumMod val="75000"/>
                  </a:schemeClr>
                </a:solidFill>
                <a:latin typeface="Calibri" panose="020F0502020204030204" pitchFamily="34" charset="0"/>
                <a:cs typeface="Calibri" panose="020F0502020204030204" pitchFamily="34" charset="0"/>
              </a:rPr>
              <a:t>ù</a:t>
            </a:r>
            <a:r>
              <a:rPr lang="vi-VN" sz="2800" b="1">
                <a:solidFill>
                  <a:schemeClr val="accent6">
                    <a:lumMod val="75000"/>
                  </a:schemeClr>
                </a:solidFill>
                <a:latin typeface="Calibri" panose="020F0502020204030204" pitchFamily="34" charset="0"/>
                <a:cs typeface="Calibri" panose="020F0502020204030204" pitchFamily="34" charset="0"/>
              </a:rPr>
              <a:t>i v</a:t>
            </a:r>
            <a:r>
              <a:rPr lang="en-US" sz="2800" b="1">
                <a:solidFill>
                  <a:schemeClr val="accent6">
                    <a:lumMod val="75000"/>
                  </a:schemeClr>
                </a:solidFill>
                <a:latin typeface="Calibri" panose="020F0502020204030204" pitchFamily="34" charset="0"/>
                <a:cs typeface="Calibri" panose="020F0502020204030204" pitchFamily="34" charset="0"/>
              </a:rPr>
              <a:t>à</a:t>
            </a:r>
            <a:r>
              <a:rPr lang="vi-VN" sz="2800" b="1">
                <a:solidFill>
                  <a:schemeClr val="accent6">
                    <a:lumMod val="75000"/>
                  </a:schemeClr>
                </a:solidFill>
                <a:latin typeface="Calibri" panose="020F0502020204030204" pitchFamily="34" charset="0"/>
                <a:cs typeface="Calibri" panose="020F0502020204030204" pitchFamily="34" charset="0"/>
              </a:rPr>
              <a:t>o một </a:t>
            </a:r>
            <a:r>
              <a:rPr lang="en-US" sz="2800" b="1">
                <a:solidFill>
                  <a:schemeClr val="accent6">
                    <a:lumMod val="75000"/>
                  </a:schemeClr>
                </a:solidFill>
                <a:latin typeface="Calibri" panose="020F0502020204030204" pitchFamily="34" charset="0"/>
                <a:cs typeface="Calibri" panose="020F0502020204030204" pitchFamily="34" charset="0"/>
              </a:rPr>
              <a:t>vở</a:t>
            </a:r>
            <a:r>
              <a:rPr lang="vi-VN" sz="2800" b="1">
                <a:solidFill>
                  <a:schemeClr val="accent6">
                    <a:lumMod val="75000"/>
                  </a:schemeClr>
                </a:solidFill>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khi bắt đầu viết đoạn văn.</a:t>
            </a:r>
          </a:p>
        </p:txBody>
      </p:sp>
      <p:sp>
        <p:nvSpPr>
          <p:cNvPr id="17" name="TextBox 16">
            <a:extLst>
              <a:ext uri="{FF2B5EF4-FFF2-40B4-BE49-F238E27FC236}">
                <a16:creationId xmlns:a16="http://schemas.microsoft.com/office/drawing/2014/main" id="{7AD172E0-193B-4849-AB85-3E644394FD83}"/>
              </a:ext>
            </a:extLst>
          </p:cNvPr>
          <p:cNvSpPr txBox="1"/>
          <p:nvPr/>
        </p:nvSpPr>
        <p:spPr>
          <a:xfrm>
            <a:off x="1640911" y="3221314"/>
            <a:ext cx="4015990"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a:t>
            </a:r>
            <a:r>
              <a:rPr lang="en-US" sz="2800" b="1">
                <a:latin typeface="Calibri" panose="020F0502020204030204" pitchFamily="34" charset="0"/>
                <a:cs typeface="Calibri" panose="020F0502020204030204" pitchFamily="34" charset="0"/>
              </a:rPr>
              <a:t> </a:t>
            </a:r>
            <a:r>
              <a:rPr lang="en-US" sz="2800">
                <a:latin typeface="Calibri" panose="020F0502020204030204" pitchFamily="34" charset="0"/>
                <a:cs typeface="Calibri" panose="020F0502020204030204" pitchFamily="34" charset="0"/>
              </a:rPr>
              <a:t>Viết</a:t>
            </a:r>
            <a:r>
              <a:rPr lang="en-US" sz="2800" b="1">
                <a:latin typeface="Calibri" panose="020F0502020204030204" pitchFamily="34" charset="0"/>
                <a:cs typeface="Calibri" panose="020F0502020204030204" pitchFamily="34" charset="0"/>
              </a:rPr>
              <a:t> </a:t>
            </a:r>
            <a:r>
              <a:rPr lang="en-US" sz="2800" b="1">
                <a:solidFill>
                  <a:srgbClr val="7030A0"/>
                </a:solidFill>
                <a:latin typeface="Calibri" panose="020F0502020204030204" pitchFamily="34" charset="0"/>
                <a:cs typeface="Calibri" panose="020F0502020204030204" pitchFamily="34" charset="0"/>
              </a:rPr>
              <a:t>dấu chấm cuối câu.</a:t>
            </a:r>
            <a:endParaRPr lang="en-US" sz="2800">
              <a:solidFill>
                <a:srgbClr val="7030A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D1E1A37-3F6D-4C8C-AAA6-2CCE866155D8}"/>
              </a:ext>
            </a:extLst>
          </p:cNvPr>
          <p:cNvSpPr txBox="1"/>
          <p:nvPr/>
        </p:nvSpPr>
        <p:spPr>
          <a:xfrm>
            <a:off x="1640910" y="4083928"/>
            <a:ext cx="5756300" cy="523220"/>
          </a:xfrm>
          <a:prstGeom prst="rect">
            <a:avLst/>
          </a:prstGeom>
          <a:noFill/>
        </p:spPr>
        <p:txBody>
          <a:bodyPr wrap="square" rtlCol="0">
            <a:spAutoFit/>
          </a:bodyPr>
          <a:lstStyle/>
          <a:p>
            <a:r>
              <a:rPr lang="en-US" sz="2800">
                <a:solidFill>
                  <a:srgbClr val="00B050"/>
                </a:solidFill>
                <a:latin typeface="Calibri" panose="020F0502020204030204" pitchFamily="34" charset="0"/>
                <a:cs typeface="Calibri" panose="020F0502020204030204" pitchFamily="34" charset="0"/>
              </a:rPr>
              <a:t>-</a:t>
            </a:r>
            <a:r>
              <a:rPr lang="en-US" sz="2800" b="1">
                <a:solidFill>
                  <a:srgbClr val="00B050"/>
                </a:solidFill>
                <a:latin typeface="Calibri" panose="020F0502020204030204" pitchFamily="34" charset="0"/>
                <a:cs typeface="Calibri" panose="020F0502020204030204" pitchFamily="34" charset="0"/>
              </a:rPr>
              <a:t> Thử thách: </a:t>
            </a:r>
            <a:r>
              <a:rPr lang="en-US" sz="2800">
                <a:latin typeface="Calibri" panose="020F0502020204030204" pitchFamily="34" charset="0"/>
                <a:cs typeface="Calibri" panose="020F0502020204030204" pitchFamily="34" charset="0"/>
              </a:rPr>
              <a:t>Viết hoa chữ cái đầu câu</a:t>
            </a:r>
            <a:r>
              <a:rPr lang="vi-VN" sz="2800">
                <a:latin typeface="Calibri" panose="020F0502020204030204" pitchFamily="34" charset="0"/>
                <a:cs typeface="Calibri" panose="020F0502020204030204" pitchFamily="34" charset="0"/>
              </a:rPr>
              <a:t>.</a:t>
            </a:r>
            <a:endParaRPr lang="en-US" sz="2800">
              <a:latin typeface="Calibri" panose="020F0502020204030204" pitchFamily="34" charset="0"/>
              <a:cs typeface="Calibri" panose="020F0502020204030204" pitchFamily="34" charset="0"/>
            </a:endParaRPr>
          </a:p>
        </p:txBody>
      </p:sp>
      <p:sp>
        <p:nvSpPr>
          <p:cNvPr id="32" name="KSO_Shape"/>
          <p:cNvSpPr/>
          <p:nvPr>
            <p:custDataLst>
              <p:tags r:id="rId1"/>
            </p:custDataLst>
          </p:nvPr>
        </p:nvSpPr>
        <p:spPr>
          <a:xfrm flipH="1">
            <a:off x="7593356" y="342665"/>
            <a:ext cx="576282" cy="457160"/>
          </a:xfrm>
          <a:prstGeom prst="heart">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3" name="KSO_Shape"/>
          <p:cNvSpPr/>
          <p:nvPr>
            <p:custDataLst>
              <p:tags r:id="rId2"/>
            </p:custDataLst>
          </p:nvPr>
        </p:nvSpPr>
        <p:spPr>
          <a:xfrm rot="20677348" flipH="1">
            <a:off x="7447512" y="232604"/>
            <a:ext cx="576625" cy="457225"/>
          </a:xfrm>
          <a:prstGeom prst="hear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pic>
        <p:nvPicPr>
          <p:cNvPr id="6" name="Picture 5" descr="Table&#10;&#10;Description automatically generated">
            <a:extLst>
              <a:ext uri="{FF2B5EF4-FFF2-40B4-BE49-F238E27FC236}">
                <a16:creationId xmlns:a16="http://schemas.microsoft.com/office/drawing/2014/main" id="{6B3FA45D-2E67-4C1D-8664-41627E95FF94}"/>
              </a:ext>
            </a:extLst>
          </p:cNvPr>
          <p:cNvPicPr>
            <a:picLocks noChangeAspect="1"/>
          </p:cNvPicPr>
          <p:nvPr/>
        </p:nvPicPr>
        <p:blipFill rotWithShape="1">
          <a:blip r:embed="rId6"/>
          <a:srcRect l="1" t="32781" r="40136" b="-1701"/>
          <a:stretch/>
        </p:blipFill>
        <p:spPr>
          <a:xfrm>
            <a:off x="2168125" y="1517325"/>
            <a:ext cx="5473869" cy="1484112"/>
          </a:xfrm>
          <a:prstGeom prst="rect">
            <a:avLst/>
          </a:prstGeom>
        </p:spPr>
      </p:pic>
      <p:pic>
        <p:nvPicPr>
          <p:cNvPr id="19" name="Google Shape;955;p14" descr="cartoon hand PNG image with transparent background | TOPpng">
            <a:extLst>
              <a:ext uri="{FF2B5EF4-FFF2-40B4-BE49-F238E27FC236}">
                <a16:creationId xmlns:a16="http://schemas.microsoft.com/office/drawing/2014/main" id="{9413D1F8-8049-4381-8EF5-4B4B18958017}"/>
              </a:ext>
            </a:extLst>
          </p:cNvPr>
          <p:cNvPicPr preferRelativeResize="0"/>
          <p:nvPr/>
        </p:nvPicPr>
        <p:blipFill rotWithShape="1">
          <a:blip r:embed="rId7">
            <a:alphaModFix/>
          </a:blip>
          <a:srcRect/>
          <a:stretch/>
        </p:blipFill>
        <p:spPr>
          <a:xfrm rot="5400000">
            <a:off x="2155509" y="1424775"/>
            <a:ext cx="1748818" cy="1851248"/>
          </a:xfrm>
          <a:prstGeom prst="rect">
            <a:avLst/>
          </a:prstGeom>
          <a:noFill/>
          <a:ln>
            <a:noFill/>
          </a:ln>
        </p:spPr>
      </p:pic>
      <p:pic>
        <p:nvPicPr>
          <p:cNvPr id="8" name="Picture 7" descr="A picture containing toy, doll&#10;&#10;Description automatically generated">
            <a:extLst>
              <a:ext uri="{FF2B5EF4-FFF2-40B4-BE49-F238E27FC236}">
                <a16:creationId xmlns:a16="http://schemas.microsoft.com/office/drawing/2014/main" id="{8B2449E0-33D6-48EE-9C01-9FBF7AE407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85565" y="2971639"/>
            <a:ext cx="2458435" cy="2254385"/>
          </a:xfrm>
          <a:prstGeom prst="rect">
            <a:avLst/>
          </a:prstGeom>
        </p:spPr>
      </p:pic>
    </p:spTree>
    <p:extLst>
      <p:ext uri="{BB962C8B-B14F-4D97-AF65-F5344CB8AC3E}">
        <p14:creationId xmlns:p14="http://schemas.microsoft.com/office/powerpoint/2010/main" val="274360407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12" name="Google Shape;5317;p41">
            <a:extLst>
              <a:ext uri="{FF2B5EF4-FFF2-40B4-BE49-F238E27FC236}">
                <a16:creationId xmlns:a16="http://schemas.microsoft.com/office/drawing/2014/main" id="{E6E36D97-2C18-4AA3-B9E4-164C9D6C604C}"/>
              </a:ext>
            </a:extLst>
          </p:cNvPr>
          <p:cNvSpPr txBox="1">
            <a:spLocks/>
          </p:cNvSpPr>
          <p:nvPr/>
        </p:nvSpPr>
        <p:spPr>
          <a:xfrm>
            <a:off x="2214758" y="327502"/>
            <a:ext cx="5780917" cy="764406"/>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l-PL" sz="3600" b="1">
                <a:solidFill>
                  <a:srgbClr val="FC6460"/>
                </a:solidFill>
                <a:latin typeface="Calibri" panose="020F0502020204030204" pitchFamily="34" charset="0"/>
                <a:cs typeface="Calibri" panose="020F0502020204030204" pitchFamily="34" charset="0"/>
              </a:rPr>
              <a:t>Lưu ý </a:t>
            </a:r>
            <a:r>
              <a:rPr lang="en-US" sz="3600" b="1">
                <a:solidFill>
                  <a:srgbClr val="FC6460"/>
                </a:solidFill>
                <a:latin typeface="Calibri" panose="020F0502020204030204" pitchFamily="34" charset="0"/>
                <a:cs typeface="Calibri" panose="020F0502020204030204" pitchFamily="34" charset="0"/>
              </a:rPr>
              <a:t>về tư thế khi ngồi viết</a:t>
            </a:r>
            <a:endParaRPr lang="pl-PL" sz="3600" b="1">
              <a:solidFill>
                <a:srgbClr val="FC646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38A5F24-BACA-4D61-A41A-EBA968D5B66B}"/>
              </a:ext>
            </a:extLst>
          </p:cNvPr>
          <p:cNvSpPr txBox="1"/>
          <p:nvPr/>
        </p:nvSpPr>
        <p:spPr>
          <a:xfrm>
            <a:off x="771914" y="1202151"/>
            <a:ext cx="2924598" cy="830997"/>
          </a:xfrm>
          <a:prstGeom prst="rect">
            <a:avLst/>
          </a:prstGeom>
          <a:solidFill>
            <a:schemeClr val="accent1">
              <a:lumMod val="20000"/>
              <a:lumOff val="80000"/>
            </a:schemeClr>
          </a:solidFill>
        </p:spPr>
        <p:txBody>
          <a:bodyPr wrap="square" rtlCol="0">
            <a:spAutoFit/>
          </a:bodyPr>
          <a:lstStyle/>
          <a:p>
            <a:pPr rtl="0"/>
            <a:r>
              <a:rPr lang="en-US" sz="2400" b="0" i="0" u="none" strike="noStrike" kern="1200" baseline="0">
                <a:solidFill>
                  <a:srgbClr val="002060"/>
                </a:solidFill>
                <a:latin typeface="Arial" panose="020B0604020202020204" pitchFamily="34" charset="0"/>
              </a:rPr>
              <a:t>1 tay cầm viết</a:t>
            </a:r>
          </a:p>
          <a:p>
            <a:pPr rtl="0"/>
            <a:r>
              <a:rPr lang="en-US" sz="2400" b="0" i="0" u="none" strike="noStrike" kern="1200" baseline="0">
                <a:solidFill>
                  <a:srgbClr val="002060"/>
                </a:solidFill>
                <a:latin typeface="Arial" panose="020B0604020202020204" pitchFamily="34" charset="0"/>
              </a:rPr>
              <a:t>1 tay giữ trang vở</a:t>
            </a:r>
          </a:p>
        </p:txBody>
      </p:sp>
      <p:sp>
        <p:nvSpPr>
          <p:cNvPr id="14" name="TextBox 13">
            <a:extLst>
              <a:ext uri="{FF2B5EF4-FFF2-40B4-BE49-F238E27FC236}">
                <a16:creationId xmlns:a16="http://schemas.microsoft.com/office/drawing/2014/main" id="{C801B029-BF21-4FB9-9B74-EDB8C3DE6EEF}"/>
              </a:ext>
            </a:extLst>
          </p:cNvPr>
          <p:cNvSpPr txBox="1"/>
          <p:nvPr/>
        </p:nvSpPr>
        <p:spPr>
          <a:xfrm>
            <a:off x="1756459" y="2495098"/>
            <a:ext cx="3016717" cy="830997"/>
          </a:xfrm>
          <a:prstGeom prst="rect">
            <a:avLst/>
          </a:prstGeom>
          <a:solidFill>
            <a:schemeClr val="accent4">
              <a:lumMod val="20000"/>
              <a:lumOff val="80000"/>
            </a:schemeClr>
          </a:solidFill>
        </p:spPr>
        <p:txBody>
          <a:bodyPr wrap="square" rtlCol="0">
            <a:spAutoFit/>
          </a:bodyPr>
          <a:lstStyle/>
          <a:p>
            <a:pPr rtl="0"/>
            <a:r>
              <a:rPr lang="vi-VN" sz="2400" b="0" i="0" u="none" strike="noStrike" kern="1200" baseline="0">
                <a:solidFill>
                  <a:srgbClr val="002060"/>
                </a:solidFill>
                <a:latin typeface="Arial" panose="020B0604020202020204" pitchFamily="34" charset="0"/>
              </a:rPr>
              <a:t>Thẳng lưng</a:t>
            </a:r>
          </a:p>
          <a:p>
            <a:pPr rtl="0"/>
            <a:r>
              <a:rPr lang="en-US" sz="2400" b="0" i="0" u="none" strike="noStrike" kern="1200" baseline="0">
                <a:solidFill>
                  <a:srgbClr val="002060"/>
                </a:solidFill>
                <a:latin typeface="Arial" panose="020B0604020202020204" pitchFamily="34" charset="0"/>
              </a:rPr>
              <a:t>Chân đặt đúng vị trí</a:t>
            </a:r>
          </a:p>
        </p:txBody>
      </p:sp>
      <p:grpSp>
        <p:nvGrpSpPr>
          <p:cNvPr id="3" name="Group 2">
            <a:extLst>
              <a:ext uri="{FF2B5EF4-FFF2-40B4-BE49-F238E27FC236}">
                <a16:creationId xmlns:a16="http://schemas.microsoft.com/office/drawing/2014/main" id="{EC53DAF2-0A42-425E-A138-6CA88525C0A9}"/>
              </a:ext>
            </a:extLst>
          </p:cNvPr>
          <p:cNvGrpSpPr/>
          <p:nvPr/>
        </p:nvGrpSpPr>
        <p:grpSpPr>
          <a:xfrm>
            <a:off x="5352583" y="851611"/>
            <a:ext cx="3896043" cy="3524887"/>
            <a:chOff x="5352583" y="851611"/>
            <a:chExt cx="3896043" cy="3524887"/>
          </a:xfrm>
        </p:grpSpPr>
        <p:pic>
          <p:nvPicPr>
            <p:cNvPr id="16" name="Picture 2" descr="https://khotunhua.com/upload/tiny/day-tre-ngoi-dung-tu-the.jpg">
              <a:extLst>
                <a:ext uri="{FF2B5EF4-FFF2-40B4-BE49-F238E27FC236}">
                  <a16:creationId xmlns:a16="http://schemas.microsoft.com/office/drawing/2014/main" id="{156D13D9-F936-49A3-8234-561CA8E4514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526456" y="851611"/>
              <a:ext cx="3722170" cy="3524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56B1C7D-D564-49BF-9C34-F52EBE699E42}"/>
                </a:ext>
              </a:extLst>
            </p:cNvPr>
            <p:cNvSpPr/>
            <p:nvPr/>
          </p:nvSpPr>
          <p:spPr>
            <a:xfrm>
              <a:off x="5352583" y="2244722"/>
              <a:ext cx="568801" cy="738664"/>
            </a:xfrm>
            <a:prstGeom prst="rect">
              <a:avLst/>
            </a:prstGeom>
            <a:solidFill>
              <a:schemeClr val="bg1"/>
            </a:solidFill>
          </p:spPr>
          <p:txBody>
            <a:bodyPr wrap="square">
              <a:spAutoFit/>
            </a:bodyPr>
            <a:lstStyle/>
            <a:p>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Giữ</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bằng</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tay</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trái</a:t>
              </a:r>
              <a:endParaRPr lang="en-US" sz="788" dirty="0">
                <a:latin typeface="Cambria" panose="02040503050406030204" pitchFamily="18" charset="0"/>
              </a:endParaRPr>
            </a:p>
          </p:txBody>
        </p:sp>
        <p:sp>
          <p:nvSpPr>
            <p:cNvPr id="18" name="Rectangle 17">
              <a:extLst>
                <a:ext uri="{FF2B5EF4-FFF2-40B4-BE49-F238E27FC236}">
                  <a16:creationId xmlns:a16="http://schemas.microsoft.com/office/drawing/2014/main" id="{3E34E7C5-AD10-492B-92DC-B5F057CB8FDD}"/>
                </a:ext>
              </a:extLst>
            </p:cNvPr>
            <p:cNvSpPr/>
            <p:nvPr/>
          </p:nvSpPr>
          <p:spPr>
            <a:xfrm>
              <a:off x="7309730" y="1616017"/>
              <a:ext cx="644593" cy="738664"/>
            </a:xfrm>
            <a:prstGeom prst="rect">
              <a:avLst/>
            </a:prstGeom>
            <a:solidFill>
              <a:schemeClr val="bg1"/>
            </a:solidFill>
          </p:spPr>
          <p:txBody>
            <a:bodyPr wrap="square">
              <a:spAutoFit/>
            </a:bodyPr>
            <a:lstStyle/>
            <a:p>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Viết</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bằng</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tay</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phải</a:t>
              </a:r>
              <a:endParaRPr lang="en-US" sz="788" dirty="0">
                <a:latin typeface="Cambria" panose="02040503050406030204" pitchFamily="18" charset="0"/>
              </a:endParaRPr>
            </a:p>
          </p:txBody>
        </p:sp>
      </p:grpSp>
      <p:sp>
        <p:nvSpPr>
          <p:cNvPr id="15" name="Rectangle 14">
            <a:extLst>
              <a:ext uri="{FF2B5EF4-FFF2-40B4-BE49-F238E27FC236}">
                <a16:creationId xmlns:a16="http://schemas.microsoft.com/office/drawing/2014/main" id="{1B1FBA5F-39FA-4874-A659-542938232B34}"/>
              </a:ext>
            </a:extLst>
          </p:cNvPr>
          <p:cNvSpPr/>
          <p:nvPr/>
        </p:nvSpPr>
        <p:spPr>
          <a:xfrm>
            <a:off x="2737151" y="3858035"/>
            <a:ext cx="3112689" cy="1015827"/>
          </a:xfrm>
          <a:prstGeom prst="rect">
            <a:avLst/>
          </a:prstGeom>
          <a:solidFill>
            <a:schemeClr val="accent6">
              <a:lumMod val="20000"/>
              <a:lumOff val="80000"/>
            </a:schemeClr>
          </a:solidFill>
          <a:ln w="12700" cap="flat" cmpd="sng" algn="ctr">
            <a:noFill/>
            <a:prstDash val="solid"/>
            <a:miter lim="800000"/>
          </a:ln>
          <a:effectLst/>
        </p:spPr>
        <p:txBody>
          <a:bodyPr rtlCol="0" anchor="ctr"/>
          <a:lstStyle/>
          <a:p>
            <a:pPr rtl="0"/>
            <a:r>
              <a:rPr lang="en-US" sz="2400" b="0" i="0" u="none" strike="noStrike" kern="1200" baseline="0">
                <a:solidFill>
                  <a:srgbClr val="002060"/>
                </a:solidFill>
                <a:latin typeface="Arial" panose="020B0604020202020204" pitchFamily="34" charset="0"/>
              </a:rPr>
              <a:t>Khoảng cách từ mắt đến vở 25 – 30cm</a:t>
            </a:r>
          </a:p>
        </p:txBody>
      </p:sp>
    </p:spTree>
    <p:extLst>
      <p:ext uri="{BB962C8B-B14F-4D97-AF65-F5344CB8AC3E}">
        <p14:creationId xmlns:p14="http://schemas.microsoft.com/office/powerpoint/2010/main" val="360373567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D7C27432-D1F7-4184-8830-597DF11752BA}"/>
              </a:ext>
            </a:extLst>
          </p:cNvPr>
          <p:cNvSpPr/>
          <p:nvPr/>
        </p:nvSpPr>
        <p:spPr>
          <a:xfrm>
            <a:off x="2308888" y="181915"/>
            <a:ext cx="4960636" cy="1077218"/>
          </a:xfrm>
          <a:prstGeom prst="rect">
            <a:avLst/>
          </a:prstGeom>
        </p:spPr>
        <p:txBody>
          <a:bodyPr wrap="square">
            <a:spAutoFit/>
          </a:bodyPr>
          <a:lstStyle/>
          <a:p>
            <a:pPr algn="ctr" rtl="0"/>
            <a:r>
              <a:rPr lang="en-US" sz="3200" b="0" i="0" u="sng" strike="noStrike" baseline="0">
                <a:solidFill>
                  <a:srgbClr val="000000"/>
                </a:solidFill>
                <a:latin typeface="Arial" panose="020B0604020202020204" pitchFamily="34" charset="0"/>
              </a:rPr>
              <a:t>Chính tả</a:t>
            </a:r>
          </a:p>
          <a:p>
            <a:pPr algn="ctr" rtl="0"/>
            <a:r>
              <a:rPr lang="en-US" sz="3200" b="0" i="0" u="none" strike="noStrike" baseline="0">
                <a:solidFill>
                  <a:srgbClr val="FA110B"/>
                </a:solidFill>
                <a:latin typeface="Arial" panose="020B0604020202020204" pitchFamily="34" charset="0"/>
              </a:rPr>
              <a:t>Bà tôi</a:t>
            </a:r>
          </a:p>
        </p:txBody>
      </p:sp>
      <p:sp>
        <p:nvSpPr>
          <p:cNvPr id="50" name="Rounded Rectangular Callout 2">
            <a:extLst>
              <a:ext uri="{FF2B5EF4-FFF2-40B4-BE49-F238E27FC236}">
                <a16:creationId xmlns:a16="http://schemas.microsoft.com/office/drawing/2014/main" id="{A3723F8A-C679-4B7E-8A41-8A719CBA8101}"/>
              </a:ext>
            </a:extLst>
          </p:cNvPr>
          <p:cNvSpPr/>
          <p:nvPr/>
        </p:nvSpPr>
        <p:spPr>
          <a:xfrm>
            <a:off x="1271196" y="1614735"/>
            <a:ext cx="2746325" cy="1157221"/>
          </a:xfrm>
          <a:prstGeom prst="wedgeRoundRectCallout">
            <a:avLst>
              <a:gd name="adj1" fmla="val 16429"/>
              <a:gd name="adj2" fmla="val 88744"/>
              <a:gd name="adj3" fmla="val 16667"/>
            </a:avLst>
          </a:prstGeom>
          <a:solidFill>
            <a:schemeClr val="accent6">
              <a:lumMod val="20000"/>
              <a:lumOff val="8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accent2">
                    <a:lumMod val="75000"/>
                  </a:schemeClr>
                </a:solidFill>
                <a:latin typeface="Calibri" panose="020F0502020204030204" pitchFamily="34" charset="0"/>
                <a:cs typeface="Calibri" panose="020F0502020204030204" pitchFamily="34" charset="0"/>
              </a:rPr>
              <a:t>Em hãy tự đánh giá phần viết của mình và của bạn</a:t>
            </a:r>
          </a:p>
        </p:txBody>
      </p:sp>
      <p:sp>
        <p:nvSpPr>
          <p:cNvPr id="51" name="Rectangle 50">
            <a:extLst>
              <a:ext uri="{FF2B5EF4-FFF2-40B4-BE49-F238E27FC236}">
                <a16:creationId xmlns:a16="http://schemas.microsoft.com/office/drawing/2014/main" id="{EDBB870E-BFE9-4B6C-BB6B-9E10774079DE}"/>
              </a:ext>
            </a:extLst>
          </p:cNvPr>
          <p:cNvSpPr/>
          <p:nvPr/>
        </p:nvSpPr>
        <p:spPr>
          <a:xfrm>
            <a:off x="4572000" y="1309552"/>
            <a:ext cx="4344651" cy="2610843"/>
          </a:xfrm>
          <a:prstGeom prst="rect">
            <a:avLst/>
          </a:prstGeom>
          <a:solidFill>
            <a:srgbClr val="FFF5D9"/>
          </a:solidFill>
        </p:spPr>
        <p:txBody>
          <a:bodyPr wrap="none">
            <a:spAutoFit/>
          </a:bodyPr>
          <a:lstStyle/>
          <a:p>
            <a:pPr rtl="0">
              <a:lnSpc>
                <a:spcPct val="150000"/>
              </a:lnSpc>
            </a:pPr>
            <a:r>
              <a:rPr lang="en-US" sz="2800" b="1" i="0" u="none" strike="noStrike" baseline="0">
                <a:solidFill>
                  <a:srgbClr val="7030A0"/>
                </a:solidFill>
                <a:latin typeface="Calibri" panose="020F0502020204030204" pitchFamily="34" charset="0"/>
                <a:cs typeface="Calibri" panose="020F0502020204030204" pitchFamily="34" charset="0"/>
              </a:rPr>
              <a:t>Tiêu chí đánh giá</a:t>
            </a:r>
          </a:p>
          <a:p>
            <a:pPr rtl="0">
              <a:lnSpc>
                <a:spcPct val="150000"/>
              </a:lnSpc>
              <a:buSzPts val="1900"/>
            </a:pPr>
            <a:r>
              <a:rPr lang="fi-FI" sz="2800" b="0" i="0" u="none" strike="noStrike" baseline="0">
                <a:solidFill>
                  <a:srgbClr val="142436"/>
                </a:solidFill>
                <a:latin typeface="Calibri" panose="020F0502020204030204" pitchFamily="34" charset="0"/>
                <a:cs typeface="Calibri" panose="020F0502020204030204" pitchFamily="34" charset="0"/>
              </a:rPr>
              <a:t>1  Sai không quá </a:t>
            </a:r>
            <a:r>
              <a:rPr lang="fi-FI" sz="2800" b="1" i="0" u="none" strike="noStrike" baseline="0">
                <a:solidFill>
                  <a:schemeClr val="accent6">
                    <a:lumMod val="75000"/>
                  </a:schemeClr>
                </a:solidFill>
                <a:latin typeface="Calibri" panose="020F0502020204030204" pitchFamily="34" charset="0"/>
                <a:cs typeface="Calibri" panose="020F0502020204030204" pitchFamily="34" charset="0"/>
              </a:rPr>
              <a:t>5 lỗi </a:t>
            </a:r>
          </a:p>
          <a:p>
            <a:pPr rtl="0">
              <a:lnSpc>
                <a:spcPct val="150000"/>
              </a:lnSpc>
              <a:buSzPts val="1900"/>
            </a:pPr>
            <a:r>
              <a:rPr lang="en-US" sz="2800">
                <a:solidFill>
                  <a:srgbClr val="142436"/>
                </a:solidFill>
                <a:latin typeface="Calibri" panose="020F0502020204030204" pitchFamily="34" charset="0"/>
                <a:cs typeface="Calibri" panose="020F0502020204030204" pitchFamily="34" charset="0"/>
              </a:rPr>
              <a:t>2  </a:t>
            </a:r>
            <a:r>
              <a:rPr lang="en-US" sz="2800" b="0" i="0" u="none" strike="noStrike" baseline="0">
                <a:solidFill>
                  <a:srgbClr val="142436"/>
                </a:solidFill>
                <a:latin typeface="Calibri" panose="020F0502020204030204" pitchFamily="34" charset="0"/>
                <a:cs typeface="Calibri" panose="020F0502020204030204" pitchFamily="34" charset="0"/>
              </a:rPr>
              <a:t>Chữ viết rõ ràng, sạch đẹp</a:t>
            </a:r>
          </a:p>
          <a:p>
            <a:pPr rtl="0">
              <a:lnSpc>
                <a:spcPct val="150000"/>
              </a:lnSpc>
              <a:buSzPts val="1900"/>
            </a:pPr>
            <a:r>
              <a:rPr lang="en-US" sz="2800" b="0" i="0" u="none" strike="noStrike" baseline="0">
                <a:solidFill>
                  <a:srgbClr val="142436"/>
                </a:solidFill>
                <a:latin typeface="Calibri" panose="020F0502020204030204" pitchFamily="34" charset="0"/>
                <a:cs typeface="Calibri" panose="020F0502020204030204" pitchFamily="34" charset="0"/>
              </a:rPr>
              <a:t>3  Trình bày đúng hình thức</a:t>
            </a:r>
          </a:p>
        </p:txBody>
      </p:sp>
      <p:pic>
        <p:nvPicPr>
          <p:cNvPr id="52" name="Picture 51">
            <a:extLst>
              <a:ext uri="{FF2B5EF4-FFF2-40B4-BE49-F238E27FC236}">
                <a16:creationId xmlns:a16="http://schemas.microsoft.com/office/drawing/2014/main" id="{4AD9B0FB-A209-4591-AC31-D1BEA5B6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679" y="3005847"/>
            <a:ext cx="3035928" cy="2137653"/>
          </a:xfrm>
          <a:prstGeom prst="rect">
            <a:avLst/>
          </a:prstGeom>
        </p:spPr>
      </p:pic>
      <p:sp>
        <p:nvSpPr>
          <p:cNvPr id="2" name="Rectangle: Rounded Corners 1">
            <a:extLst>
              <a:ext uri="{FF2B5EF4-FFF2-40B4-BE49-F238E27FC236}">
                <a16:creationId xmlns:a16="http://schemas.microsoft.com/office/drawing/2014/main" id="{2BC698AB-4113-4227-AFF8-F64F6C5A0F38}"/>
              </a:ext>
            </a:extLst>
          </p:cNvPr>
          <p:cNvSpPr/>
          <p:nvPr/>
        </p:nvSpPr>
        <p:spPr>
          <a:xfrm>
            <a:off x="6381343" y="155643"/>
            <a:ext cx="2746325" cy="43774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126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randombar(horizontal)">
                                      <p:cBhvr>
                                        <p:cTn id="13" dur="500"/>
                                        <p:tgtEl>
                                          <p:spTgt spid="52"/>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2232;p36">
            <a:extLst>
              <a:ext uri="{FF2B5EF4-FFF2-40B4-BE49-F238E27FC236}">
                <a16:creationId xmlns:a16="http://schemas.microsoft.com/office/drawing/2014/main" id="{9CD9C4C9-CD66-4F02-86B3-C6264E8B75DF}"/>
              </a:ext>
            </a:extLst>
          </p:cNvPr>
          <p:cNvGrpSpPr/>
          <p:nvPr/>
        </p:nvGrpSpPr>
        <p:grpSpPr>
          <a:xfrm>
            <a:off x="1981336" y="692543"/>
            <a:ext cx="6352396" cy="3758413"/>
            <a:chOff x="1244257" y="715688"/>
            <a:chExt cx="6352396" cy="3758413"/>
          </a:xfrm>
        </p:grpSpPr>
        <p:sp>
          <p:nvSpPr>
            <p:cNvPr id="14" name="Google Shape;2233;p36">
              <a:extLst>
                <a:ext uri="{FF2B5EF4-FFF2-40B4-BE49-F238E27FC236}">
                  <a16:creationId xmlns:a16="http://schemas.microsoft.com/office/drawing/2014/main" id="{077435EC-CD66-4013-86FF-EBE0BA758CAB}"/>
                </a:ext>
              </a:extLst>
            </p:cNvPr>
            <p:cNvSpPr/>
            <p:nvPr/>
          </p:nvSpPr>
          <p:spPr>
            <a:xfrm>
              <a:off x="1244257" y="791888"/>
              <a:ext cx="6264245" cy="3682213"/>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234;p36">
              <a:extLst>
                <a:ext uri="{FF2B5EF4-FFF2-40B4-BE49-F238E27FC236}">
                  <a16:creationId xmlns:a16="http://schemas.microsoft.com/office/drawing/2014/main" id="{AE43989E-4134-4591-B027-9ADD42B3AA37}"/>
                </a:ext>
              </a:extLst>
            </p:cNvPr>
            <p:cNvGrpSpPr/>
            <p:nvPr/>
          </p:nvGrpSpPr>
          <p:grpSpPr>
            <a:xfrm>
              <a:off x="1288138" y="715688"/>
              <a:ext cx="6308515" cy="3688692"/>
              <a:chOff x="2015670" y="3013100"/>
              <a:chExt cx="3578487" cy="2092400"/>
            </a:xfrm>
          </p:grpSpPr>
          <p:sp>
            <p:nvSpPr>
              <p:cNvPr id="20" name="Google Shape;2235;p36">
                <a:extLst>
                  <a:ext uri="{FF2B5EF4-FFF2-40B4-BE49-F238E27FC236}">
                    <a16:creationId xmlns:a16="http://schemas.microsoft.com/office/drawing/2014/main" id="{59B22ECE-98D0-4648-B6D4-1189A164B2DF}"/>
                  </a:ext>
                </a:extLst>
              </p:cNvPr>
              <p:cNvSpPr/>
              <p:nvPr/>
            </p:nvSpPr>
            <p:spPr>
              <a:xfrm>
                <a:off x="2015670" y="3013100"/>
                <a:ext cx="3553375" cy="2088725"/>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FFF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6;p36">
                <a:extLst>
                  <a:ext uri="{FF2B5EF4-FFF2-40B4-BE49-F238E27FC236}">
                    <a16:creationId xmlns:a16="http://schemas.microsoft.com/office/drawing/2014/main" id="{29CCE0F1-8C6E-404F-BBBD-D508E1F33A3B}"/>
                  </a:ext>
                </a:extLst>
              </p:cNvPr>
              <p:cNvSpPr/>
              <p:nvPr/>
            </p:nvSpPr>
            <p:spPr>
              <a:xfrm>
                <a:off x="2132089" y="3144297"/>
                <a:ext cx="3449674"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37;p36">
                <a:extLst>
                  <a:ext uri="{FF2B5EF4-FFF2-40B4-BE49-F238E27FC236}">
                    <a16:creationId xmlns:a16="http://schemas.microsoft.com/office/drawing/2014/main" id="{E3569B72-AEB2-4452-B05B-AE2B4537868B}"/>
                  </a:ext>
                </a:extLst>
              </p:cNvPr>
              <p:cNvSpPr/>
              <p:nvPr/>
            </p:nvSpPr>
            <p:spPr>
              <a:xfrm>
                <a:off x="2028596" y="3286003"/>
                <a:ext cx="3553267"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8;p36">
                <a:extLst>
                  <a:ext uri="{FF2B5EF4-FFF2-40B4-BE49-F238E27FC236}">
                    <a16:creationId xmlns:a16="http://schemas.microsoft.com/office/drawing/2014/main" id="{E4E9E484-E73F-49F8-B2BC-66C2B6120B19}"/>
                  </a:ext>
                </a:extLst>
              </p:cNvPr>
              <p:cNvSpPr/>
              <p:nvPr/>
            </p:nvSpPr>
            <p:spPr>
              <a:xfrm>
                <a:off x="2147310" y="3427098"/>
                <a:ext cx="3434670"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39;p36">
                <a:extLst>
                  <a:ext uri="{FF2B5EF4-FFF2-40B4-BE49-F238E27FC236}">
                    <a16:creationId xmlns:a16="http://schemas.microsoft.com/office/drawing/2014/main" id="{19E735EC-6E59-4A67-8C55-876E8EAFB8C6}"/>
                  </a:ext>
                </a:extLst>
              </p:cNvPr>
              <p:cNvSpPr/>
              <p:nvPr/>
            </p:nvSpPr>
            <p:spPr>
              <a:xfrm>
                <a:off x="2028652" y="356352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40;p36">
                <a:extLst>
                  <a:ext uri="{FF2B5EF4-FFF2-40B4-BE49-F238E27FC236}">
                    <a16:creationId xmlns:a16="http://schemas.microsoft.com/office/drawing/2014/main" id="{7AD585E2-4989-44BA-90AC-C9C1F58166EC}"/>
                  </a:ext>
                </a:extLst>
              </p:cNvPr>
              <p:cNvSpPr/>
              <p:nvPr/>
            </p:nvSpPr>
            <p:spPr>
              <a:xfrm>
                <a:off x="2147548" y="3707602"/>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41;p36">
                <a:extLst>
                  <a:ext uri="{FF2B5EF4-FFF2-40B4-BE49-F238E27FC236}">
                    <a16:creationId xmlns:a16="http://schemas.microsoft.com/office/drawing/2014/main" id="{23EBA411-F726-476B-92F7-B5057CA928DE}"/>
                  </a:ext>
                </a:extLst>
              </p:cNvPr>
              <p:cNvSpPr/>
              <p:nvPr/>
            </p:nvSpPr>
            <p:spPr>
              <a:xfrm>
                <a:off x="2028553" y="384353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42;p36">
                <a:extLst>
                  <a:ext uri="{FF2B5EF4-FFF2-40B4-BE49-F238E27FC236}">
                    <a16:creationId xmlns:a16="http://schemas.microsoft.com/office/drawing/2014/main" id="{E7BAF192-74B3-435D-A9A1-EE368403CAFE}"/>
                  </a:ext>
                </a:extLst>
              </p:cNvPr>
              <p:cNvSpPr/>
              <p:nvPr/>
            </p:nvSpPr>
            <p:spPr>
              <a:xfrm>
                <a:off x="2130332" y="3986628"/>
                <a:ext cx="3463605"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43;p36">
                <a:extLst>
                  <a:ext uri="{FF2B5EF4-FFF2-40B4-BE49-F238E27FC236}">
                    <a16:creationId xmlns:a16="http://schemas.microsoft.com/office/drawing/2014/main" id="{B3DB4888-1303-4CB2-9940-2F2C0473C4BE}"/>
                  </a:ext>
                </a:extLst>
              </p:cNvPr>
              <p:cNvSpPr/>
              <p:nvPr/>
            </p:nvSpPr>
            <p:spPr>
              <a:xfrm>
                <a:off x="2127694" y="4126627"/>
                <a:ext cx="3466463"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44;p36">
                <a:extLst>
                  <a:ext uri="{FF2B5EF4-FFF2-40B4-BE49-F238E27FC236}">
                    <a16:creationId xmlns:a16="http://schemas.microsoft.com/office/drawing/2014/main" id="{FCD0624C-F707-4DAA-B2C3-D7F796F5D4F1}"/>
                  </a:ext>
                </a:extLst>
              </p:cNvPr>
              <p:cNvSpPr/>
              <p:nvPr/>
            </p:nvSpPr>
            <p:spPr>
              <a:xfrm>
                <a:off x="2028582" y="426102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45;p36">
                <a:extLst>
                  <a:ext uri="{FF2B5EF4-FFF2-40B4-BE49-F238E27FC236}">
                    <a16:creationId xmlns:a16="http://schemas.microsoft.com/office/drawing/2014/main" id="{D5E057B2-3F88-4EFF-8A1B-2A6D9A648599}"/>
                  </a:ext>
                </a:extLst>
              </p:cNvPr>
              <p:cNvSpPr/>
              <p:nvPr/>
            </p:nvSpPr>
            <p:spPr>
              <a:xfrm>
                <a:off x="2147548" y="4406291"/>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46;p36">
                <a:extLst>
                  <a:ext uri="{FF2B5EF4-FFF2-40B4-BE49-F238E27FC236}">
                    <a16:creationId xmlns:a16="http://schemas.microsoft.com/office/drawing/2014/main" id="{185B8E47-B37E-4406-9648-ABB5F3D02995}"/>
                  </a:ext>
                </a:extLst>
              </p:cNvPr>
              <p:cNvSpPr/>
              <p:nvPr/>
            </p:nvSpPr>
            <p:spPr>
              <a:xfrm>
                <a:off x="2028695" y="453750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47;p36">
                <a:extLst>
                  <a:ext uri="{FF2B5EF4-FFF2-40B4-BE49-F238E27FC236}">
                    <a16:creationId xmlns:a16="http://schemas.microsoft.com/office/drawing/2014/main" id="{46941F55-2965-4AD5-9C7A-052187E9A3D1}"/>
                  </a:ext>
                </a:extLst>
              </p:cNvPr>
              <p:cNvSpPr/>
              <p:nvPr/>
            </p:nvSpPr>
            <p:spPr>
              <a:xfrm>
                <a:off x="2147146" y="4686514"/>
                <a:ext cx="3434670" cy="2035"/>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48;p36">
                <a:extLst>
                  <a:ext uri="{FF2B5EF4-FFF2-40B4-BE49-F238E27FC236}">
                    <a16:creationId xmlns:a16="http://schemas.microsoft.com/office/drawing/2014/main" id="{F1EDC598-5A48-4B03-9AE4-08B4DE143BED}"/>
                  </a:ext>
                </a:extLst>
              </p:cNvPr>
              <p:cNvSpPr/>
              <p:nvPr/>
            </p:nvSpPr>
            <p:spPr>
              <a:xfrm>
                <a:off x="2028582" y="4826199"/>
                <a:ext cx="3553267" cy="2042"/>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49;p36">
                <a:extLst>
                  <a:ext uri="{FF2B5EF4-FFF2-40B4-BE49-F238E27FC236}">
                    <a16:creationId xmlns:a16="http://schemas.microsoft.com/office/drawing/2014/main" id="{EAE4B9E9-7AAC-4AA0-BBBA-1FEBF48D5CCF}"/>
                  </a:ext>
                </a:extLst>
              </p:cNvPr>
              <p:cNvSpPr/>
              <p:nvPr/>
            </p:nvSpPr>
            <p:spPr>
              <a:xfrm>
                <a:off x="2134260" y="4955829"/>
                <a:ext cx="3446459" cy="9388"/>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50;p36">
                <a:extLst>
                  <a:ext uri="{FF2B5EF4-FFF2-40B4-BE49-F238E27FC236}">
                    <a16:creationId xmlns:a16="http://schemas.microsoft.com/office/drawing/2014/main" id="{A45A3BA9-2BCA-4484-A07C-1AC00C387C1C}"/>
                  </a:ext>
                </a:extLst>
              </p:cNvPr>
              <p:cNvSpPr/>
              <p:nvPr/>
            </p:nvSpPr>
            <p:spPr>
              <a:xfrm>
                <a:off x="21688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1;p36">
                <a:extLst>
                  <a:ext uri="{FF2B5EF4-FFF2-40B4-BE49-F238E27FC236}">
                    <a16:creationId xmlns:a16="http://schemas.microsoft.com/office/drawing/2014/main" id="{6588D529-B58A-41D4-8402-71A14BD09F44}"/>
                  </a:ext>
                </a:extLst>
              </p:cNvPr>
              <p:cNvSpPr/>
              <p:nvPr/>
            </p:nvSpPr>
            <p:spPr>
              <a:xfrm>
                <a:off x="2308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52;p36">
                <a:extLst>
                  <a:ext uri="{FF2B5EF4-FFF2-40B4-BE49-F238E27FC236}">
                    <a16:creationId xmlns:a16="http://schemas.microsoft.com/office/drawing/2014/main" id="{73343921-33D0-4B48-BF81-20EEE88770F6}"/>
                  </a:ext>
                </a:extLst>
              </p:cNvPr>
              <p:cNvSpPr/>
              <p:nvPr/>
            </p:nvSpPr>
            <p:spPr>
              <a:xfrm>
                <a:off x="2448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53;p36">
                <a:extLst>
                  <a:ext uri="{FF2B5EF4-FFF2-40B4-BE49-F238E27FC236}">
                    <a16:creationId xmlns:a16="http://schemas.microsoft.com/office/drawing/2014/main" id="{DFF7D438-3337-404E-A24A-D6442879CBD0}"/>
                  </a:ext>
                </a:extLst>
              </p:cNvPr>
              <p:cNvSpPr/>
              <p:nvPr/>
            </p:nvSpPr>
            <p:spPr>
              <a:xfrm>
                <a:off x="2588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54;p36">
                <a:extLst>
                  <a:ext uri="{FF2B5EF4-FFF2-40B4-BE49-F238E27FC236}">
                    <a16:creationId xmlns:a16="http://schemas.microsoft.com/office/drawing/2014/main" id="{3E11C0EE-1443-403B-9775-43B02C63B658}"/>
                  </a:ext>
                </a:extLst>
              </p:cNvPr>
              <p:cNvSpPr/>
              <p:nvPr/>
            </p:nvSpPr>
            <p:spPr>
              <a:xfrm>
                <a:off x="2727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55;p36">
                <a:extLst>
                  <a:ext uri="{FF2B5EF4-FFF2-40B4-BE49-F238E27FC236}">
                    <a16:creationId xmlns:a16="http://schemas.microsoft.com/office/drawing/2014/main" id="{502BF2AD-18DB-470F-B4DF-0449DF1B893C}"/>
                  </a:ext>
                </a:extLst>
              </p:cNvPr>
              <p:cNvSpPr/>
              <p:nvPr/>
            </p:nvSpPr>
            <p:spPr>
              <a:xfrm>
                <a:off x="2867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56;p36">
                <a:extLst>
                  <a:ext uri="{FF2B5EF4-FFF2-40B4-BE49-F238E27FC236}">
                    <a16:creationId xmlns:a16="http://schemas.microsoft.com/office/drawing/2014/main" id="{EC7FD132-DBC7-4587-A5E4-8A024E67C051}"/>
                  </a:ext>
                </a:extLst>
              </p:cNvPr>
              <p:cNvSpPr/>
              <p:nvPr/>
            </p:nvSpPr>
            <p:spPr>
              <a:xfrm>
                <a:off x="3007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57;p36">
                <a:extLst>
                  <a:ext uri="{FF2B5EF4-FFF2-40B4-BE49-F238E27FC236}">
                    <a16:creationId xmlns:a16="http://schemas.microsoft.com/office/drawing/2014/main" id="{ED3373C6-AC15-48AD-AC29-D8D37CA98EF9}"/>
                  </a:ext>
                </a:extLst>
              </p:cNvPr>
              <p:cNvSpPr/>
              <p:nvPr/>
            </p:nvSpPr>
            <p:spPr>
              <a:xfrm>
                <a:off x="3147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58;p36">
                <a:extLst>
                  <a:ext uri="{FF2B5EF4-FFF2-40B4-BE49-F238E27FC236}">
                    <a16:creationId xmlns:a16="http://schemas.microsoft.com/office/drawing/2014/main" id="{0D8EAAD7-282E-4F5D-AE99-208FC0579E01}"/>
                  </a:ext>
                </a:extLst>
              </p:cNvPr>
              <p:cNvSpPr/>
              <p:nvPr/>
            </p:nvSpPr>
            <p:spPr>
              <a:xfrm>
                <a:off x="32871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59;p36">
                <a:extLst>
                  <a:ext uri="{FF2B5EF4-FFF2-40B4-BE49-F238E27FC236}">
                    <a16:creationId xmlns:a16="http://schemas.microsoft.com/office/drawing/2014/main" id="{D32883E1-110C-4903-B6F5-CBFA00467BE6}"/>
                  </a:ext>
                </a:extLst>
              </p:cNvPr>
              <p:cNvSpPr/>
              <p:nvPr/>
            </p:nvSpPr>
            <p:spPr>
              <a:xfrm>
                <a:off x="34268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60;p36">
                <a:extLst>
                  <a:ext uri="{FF2B5EF4-FFF2-40B4-BE49-F238E27FC236}">
                    <a16:creationId xmlns:a16="http://schemas.microsoft.com/office/drawing/2014/main" id="{BE924B81-B66E-4DCF-A7DA-F4A2F17DC015}"/>
                  </a:ext>
                </a:extLst>
              </p:cNvPr>
              <p:cNvSpPr/>
              <p:nvPr/>
            </p:nvSpPr>
            <p:spPr>
              <a:xfrm>
                <a:off x="3566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61;p36">
                <a:extLst>
                  <a:ext uri="{FF2B5EF4-FFF2-40B4-BE49-F238E27FC236}">
                    <a16:creationId xmlns:a16="http://schemas.microsoft.com/office/drawing/2014/main" id="{093E3DC6-D69A-423D-A33E-722914AAC815}"/>
                  </a:ext>
                </a:extLst>
              </p:cNvPr>
              <p:cNvSpPr/>
              <p:nvPr/>
            </p:nvSpPr>
            <p:spPr>
              <a:xfrm>
                <a:off x="37066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62;p36">
                <a:extLst>
                  <a:ext uri="{FF2B5EF4-FFF2-40B4-BE49-F238E27FC236}">
                    <a16:creationId xmlns:a16="http://schemas.microsoft.com/office/drawing/2014/main" id="{33396C4B-9F04-4DCD-B78F-1113F96AF39F}"/>
                  </a:ext>
                </a:extLst>
              </p:cNvPr>
              <p:cNvSpPr/>
              <p:nvPr/>
            </p:nvSpPr>
            <p:spPr>
              <a:xfrm>
                <a:off x="38468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63;p36">
                <a:extLst>
                  <a:ext uri="{FF2B5EF4-FFF2-40B4-BE49-F238E27FC236}">
                    <a16:creationId xmlns:a16="http://schemas.microsoft.com/office/drawing/2014/main" id="{FE35CE6C-D8A1-401F-9ADE-7A9F24E59B70}"/>
                  </a:ext>
                </a:extLst>
              </p:cNvPr>
              <p:cNvSpPr/>
              <p:nvPr/>
            </p:nvSpPr>
            <p:spPr>
              <a:xfrm>
                <a:off x="39860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64;p36">
                <a:extLst>
                  <a:ext uri="{FF2B5EF4-FFF2-40B4-BE49-F238E27FC236}">
                    <a16:creationId xmlns:a16="http://schemas.microsoft.com/office/drawing/2014/main" id="{9C189A6C-2CBE-4FCA-9E8B-B9A13E5C6C67}"/>
                  </a:ext>
                </a:extLst>
              </p:cNvPr>
              <p:cNvSpPr/>
              <p:nvPr/>
            </p:nvSpPr>
            <p:spPr>
              <a:xfrm>
                <a:off x="41256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65;p36">
                <a:extLst>
                  <a:ext uri="{FF2B5EF4-FFF2-40B4-BE49-F238E27FC236}">
                    <a16:creationId xmlns:a16="http://schemas.microsoft.com/office/drawing/2014/main" id="{2F1A3559-0382-4CDD-9A4D-D566E6904133}"/>
                  </a:ext>
                </a:extLst>
              </p:cNvPr>
              <p:cNvSpPr/>
              <p:nvPr/>
            </p:nvSpPr>
            <p:spPr>
              <a:xfrm>
                <a:off x="4265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66;p36">
                <a:extLst>
                  <a:ext uri="{FF2B5EF4-FFF2-40B4-BE49-F238E27FC236}">
                    <a16:creationId xmlns:a16="http://schemas.microsoft.com/office/drawing/2014/main" id="{1B026883-E03E-45B0-890E-BC8838A26767}"/>
                  </a:ext>
                </a:extLst>
              </p:cNvPr>
              <p:cNvSpPr/>
              <p:nvPr/>
            </p:nvSpPr>
            <p:spPr>
              <a:xfrm>
                <a:off x="44055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67;p36">
                <a:extLst>
                  <a:ext uri="{FF2B5EF4-FFF2-40B4-BE49-F238E27FC236}">
                    <a16:creationId xmlns:a16="http://schemas.microsoft.com/office/drawing/2014/main" id="{F03D12A0-D19F-4939-B3B9-7EA26A280E78}"/>
                  </a:ext>
                </a:extLst>
              </p:cNvPr>
              <p:cNvSpPr/>
              <p:nvPr/>
            </p:nvSpPr>
            <p:spPr>
              <a:xfrm>
                <a:off x="45452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68;p36">
                <a:extLst>
                  <a:ext uri="{FF2B5EF4-FFF2-40B4-BE49-F238E27FC236}">
                    <a16:creationId xmlns:a16="http://schemas.microsoft.com/office/drawing/2014/main" id="{095A37AB-9AD3-4331-A94E-FF0CE1687B85}"/>
                  </a:ext>
                </a:extLst>
              </p:cNvPr>
              <p:cNvSpPr/>
              <p:nvPr/>
            </p:nvSpPr>
            <p:spPr>
              <a:xfrm>
                <a:off x="4684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69;p36">
                <a:extLst>
                  <a:ext uri="{FF2B5EF4-FFF2-40B4-BE49-F238E27FC236}">
                    <a16:creationId xmlns:a16="http://schemas.microsoft.com/office/drawing/2014/main" id="{46B8847B-75CE-4233-9666-33FAC4C8E4E8}"/>
                  </a:ext>
                </a:extLst>
              </p:cNvPr>
              <p:cNvSpPr/>
              <p:nvPr/>
            </p:nvSpPr>
            <p:spPr>
              <a:xfrm>
                <a:off x="48245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70;p36">
                <a:extLst>
                  <a:ext uri="{FF2B5EF4-FFF2-40B4-BE49-F238E27FC236}">
                    <a16:creationId xmlns:a16="http://schemas.microsoft.com/office/drawing/2014/main" id="{4A86A5AF-D70B-4FA4-B0C8-7D8CA1F26973}"/>
                  </a:ext>
                </a:extLst>
              </p:cNvPr>
              <p:cNvSpPr/>
              <p:nvPr/>
            </p:nvSpPr>
            <p:spPr>
              <a:xfrm>
                <a:off x="4964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71;p36">
                <a:extLst>
                  <a:ext uri="{FF2B5EF4-FFF2-40B4-BE49-F238E27FC236}">
                    <a16:creationId xmlns:a16="http://schemas.microsoft.com/office/drawing/2014/main" id="{237AA5EA-22F5-4B73-A30F-C3B5D4EE8CD0}"/>
                  </a:ext>
                </a:extLst>
              </p:cNvPr>
              <p:cNvSpPr/>
              <p:nvPr/>
            </p:nvSpPr>
            <p:spPr>
              <a:xfrm>
                <a:off x="5103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72;p36">
                <a:extLst>
                  <a:ext uri="{FF2B5EF4-FFF2-40B4-BE49-F238E27FC236}">
                    <a16:creationId xmlns:a16="http://schemas.microsoft.com/office/drawing/2014/main" id="{487DBA73-BC48-45BE-BD4D-3DA0AA9DEC93}"/>
                  </a:ext>
                </a:extLst>
              </p:cNvPr>
              <p:cNvSpPr/>
              <p:nvPr/>
            </p:nvSpPr>
            <p:spPr>
              <a:xfrm>
                <a:off x="52440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73;p36">
                <a:extLst>
                  <a:ext uri="{FF2B5EF4-FFF2-40B4-BE49-F238E27FC236}">
                    <a16:creationId xmlns:a16="http://schemas.microsoft.com/office/drawing/2014/main" id="{B927F680-21F3-42A7-BD1D-8ED6B0E555C7}"/>
                  </a:ext>
                </a:extLst>
              </p:cNvPr>
              <p:cNvSpPr/>
              <p:nvPr/>
            </p:nvSpPr>
            <p:spPr>
              <a:xfrm>
                <a:off x="5383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74;p36">
                <a:extLst>
                  <a:ext uri="{FF2B5EF4-FFF2-40B4-BE49-F238E27FC236}">
                    <a16:creationId xmlns:a16="http://schemas.microsoft.com/office/drawing/2014/main" id="{C8163732-13A8-4ECE-8228-A948C8407A01}"/>
                  </a:ext>
                </a:extLst>
              </p:cNvPr>
              <p:cNvSpPr/>
              <p:nvPr/>
            </p:nvSpPr>
            <p:spPr>
              <a:xfrm>
                <a:off x="5522974" y="3040051"/>
                <a:ext cx="8594" cy="2034231"/>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75;p36">
                <a:extLst>
                  <a:ext uri="{FF2B5EF4-FFF2-40B4-BE49-F238E27FC236}">
                    <a16:creationId xmlns:a16="http://schemas.microsoft.com/office/drawing/2014/main" id="{9BF7CAAB-1D3A-4D51-B3E6-DAF4C727166B}"/>
                  </a:ext>
                </a:extLst>
              </p:cNvPr>
              <p:cNvSpPr/>
              <p:nvPr/>
            </p:nvSpPr>
            <p:spPr>
              <a:xfrm>
                <a:off x="2656300" y="3013100"/>
                <a:ext cx="25" cy="2086125"/>
              </a:xfrm>
              <a:custGeom>
                <a:avLst/>
                <a:gdLst/>
                <a:ahLst/>
                <a:cxnLst/>
                <a:rect l="l" t="t" r="r" b="b"/>
                <a:pathLst>
                  <a:path w="1" h="83445" fill="none" extrusionOk="0">
                    <a:moveTo>
                      <a:pt x="1" y="1"/>
                    </a:moveTo>
                    <a:lnTo>
                      <a:pt x="1" y="83444"/>
                    </a:lnTo>
                  </a:path>
                </a:pathLst>
              </a:custGeom>
              <a:noFill/>
              <a:ln w="6800" cap="flat" cmpd="sng">
                <a:solidFill>
                  <a:schemeClr val="accent5"/>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7" name="图片 3">
            <a:extLst>
              <a:ext uri="{FF2B5EF4-FFF2-40B4-BE49-F238E27FC236}">
                <a16:creationId xmlns:a16="http://schemas.microsoft.com/office/drawing/2014/main" id="{2311FFB8-72A5-4BAB-B354-20D2CC1965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68" name="KSO_Shape">
            <a:extLst>
              <a:ext uri="{FF2B5EF4-FFF2-40B4-BE49-F238E27FC236}">
                <a16:creationId xmlns:a16="http://schemas.microsoft.com/office/drawing/2014/main" id="{F707D12A-ABF1-430F-A547-27D7A11366A3}"/>
              </a:ext>
            </a:extLst>
          </p:cNvPr>
          <p:cNvSpPr/>
          <p:nvPr>
            <p:custDataLst>
              <p:tags r:id="rId1"/>
            </p:custDataLst>
          </p:nvPr>
        </p:nvSpPr>
        <p:spPr>
          <a:xfrm rot="20631785" flipH="1">
            <a:off x="1717378" y="2324683"/>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69" name="KSO_Shape">
            <a:extLst>
              <a:ext uri="{FF2B5EF4-FFF2-40B4-BE49-F238E27FC236}">
                <a16:creationId xmlns:a16="http://schemas.microsoft.com/office/drawing/2014/main" id="{90A06D70-46E4-401A-91BE-6908F8471094}"/>
              </a:ext>
            </a:extLst>
          </p:cNvPr>
          <p:cNvSpPr/>
          <p:nvPr>
            <p:custDataLst>
              <p:tags r:id="rId2"/>
            </p:custDataLst>
          </p:nvPr>
        </p:nvSpPr>
        <p:spPr>
          <a:xfrm rot="19709133" flipH="1">
            <a:off x="1560569" y="2518008"/>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0" name="KSO_Shape">
            <a:extLst>
              <a:ext uri="{FF2B5EF4-FFF2-40B4-BE49-F238E27FC236}">
                <a16:creationId xmlns:a16="http://schemas.microsoft.com/office/drawing/2014/main" id="{B249587B-61FE-46DF-BFC9-60D74860E143}"/>
              </a:ext>
            </a:extLst>
          </p:cNvPr>
          <p:cNvSpPr/>
          <p:nvPr>
            <p:custDataLst>
              <p:tags r:id="rId3"/>
            </p:custDataLst>
          </p:nvPr>
        </p:nvSpPr>
        <p:spPr>
          <a:xfrm rot="20631785" flipH="1">
            <a:off x="8177392" y="27364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1" name="KSO_Shape">
            <a:extLst>
              <a:ext uri="{FF2B5EF4-FFF2-40B4-BE49-F238E27FC236}">
                <a16:creationId xmlns:a16="http://schemas.microsoft.com/office/drawing/2014/main" id="{10C29BBB-ECBE-4F8F-9102-CD781F3775F7}"/>
              </a:ext>
            </a:extLst>
          </p:cNvPr>
          <p:cNvSpPr/>
          <p:nvPr>
            <p:custDataLst>
              <p:tags r:id="rId4"/>
            </p:custDataLst>
          </p:nvPr>
        </p:nvSpPr>
        <p:spPr>
          <a:xfrm rot="19709133" flipH="1">
            <a:off x="8020583" y="46696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2" name="KSO_Shape">
            <a:extLst>
              <a:ext uri="{FF2B5EF4-FFF2-40B4-BE49-F238E27FC236}">
                <a16:creationId xmlns:a16="http://schemas.microsoft.com/office/drawing/2014/main" id="{324C965E-1FE6-4FE8-9B2D-3ABF15617A8D}"/>
              </a:ext>
            </a:extLst>
          </p:cNvPr>
          <p:cNvSpPr/>
          <p:nvPr>
            <p:custDataLst>
              <p:tags r:id="rId5"/>
            </p:custDataLst>
          </p:nvPr>
        </p:nvSpPr>
        <p:spPr>
          <a:xfrm rot="20631785" flipH="1">
            <a:off x="7822938" y="396129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3" name="KSO_Shape">
            <a:extLst>
              <a:ext uri="{FF2B5EF4-FFF2-40B4-BE49-F238E27FC236}">
                <a16:creationId xmlns:a16="http://schemas.microsoft.com/office/drawing/2014/main" id="{78453A92-69BB-4C6A-A3CA-740CFD8D22F4}"/>
              </a:ext>
            </a:extLst>
          </p:cNvPr>
          <p:cNvSpPr/>
          <p:nvPr>
            <p:custDataLst>
              <p:tags r:id="rId6"/>
            </p:custDataLst>
          </p:nvPr>
        </p:nvSpPr>
        <p:spPr>
          <a:xfrm rot="19709133" flipH="1">
            <a:off x="7666129" y="415461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grpSp>
        <p:nvGrpSpPr>
          <p:cNvPr id="6" name="Group 5">
            <a:extLst>
              <a:ext uri="{FF2B5EF4-FFF2-40B4-BE49-F238E27FC236}">
                <a16:creationId xmlns:a16="http://schemas.microsoft.com/office/drawing/2014/main" id="{AD4DB201-C572-4F1C-A4CC-BE3047AC2DB5}"/>
              </a:ext>
            </a:extLst>
          </p:cNvPr>
          <p:cNvGrpSpPr/>
          <p:nvPr/>
        </p:nvGrpSpPr>
        <p:grpSpPr>
          <a:xfrm>
            <a:off x="2280640" y="1380733"/>
            <a:ext cx="893736" cy="669450"/>
            <a:chOff x="9916940" y="2795035"/>
            <a:chExt cx="893736" cy="669450"/>
          </a:xfrm>
        </p:grpSpPr>
        <p:pic>
          <p:nvPicPr>
            <p:cNvPr id="3" name="Picture 2" descr="Shape, square&#10;&#10;Description automatically generated">
              <a:extLst>
                <a:ext uri="{FF2B5EF4-FFF2-40B4-BE49-F238E27FC236}">
                  <a16:creationId xmlns:a16="http://schemas.microsoft.com/office/drawing/2014/main" id="{1B4AAD25-13E3-4744-B2F6-9EC0C700C0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16940" y="2832712"/>
              <a:ext cx="692734" cy="631773"/>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E020129D-172A-4A84-9923-14E21544AC7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1417" b="30143"/>
            <a:stretch/>
          </p:blipFill>
          <p:spPr>
            <a:xfrm>
              <a:off x="9931940" y="2795035"/>
              <a:ext cx="878736" cy="598126"/>
            </a:xfrm>
            <a:prstGeom prst="rect">
              <a:avLst/>
            </a:prstGeom>
          </p:spPr>
        </p:pic>
      </p:grpSp>
      <p:cxnSp>
        <p:nvCxnSpPr>
          <p:cNvPr id="8" name="Straight Connector 7">
            <a:extLst>
              <a:ext uri="{FF2B5EF4-FFF2-40B4-BE49-F238E27FC236}">
                <a16:creationId xmlns:a16="http://schemas.microsoft.com/office/drawing/2014/main" id="{9C3B4799-9BEF-436A-B20A-B79E4C4AB2ED}"/>
              </a:ext>
            </a:extLst>
          </p:cNvPr>
          <p:cNvCxnSpPr>
            <a:cxnSpLocks/>
          </p:cNvCxnSpPr>
          <p:nvPr/>
        </p:nvCxnSpPr>
        <p:spPr>
          <a:xfrm flipH="1">
            <a:off x="3151942" y="692543"/>
            <a:ext cx="2642" cy="36776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B53492A7-BC89-45CA-BB5E-E6D2FADFFC39}"/>
              </a:ext>
            </a:extLst>
          </p:cNvPr>
          <p:cNvSpPr txBox="1"/>
          <p:nvPr/>
        </p:nvSpPr>
        <p:spPr>
          <a:xfrm>
            <a:off x="3469712" y="2777169"/>
            <a:ext cx="4588085" cy="523220"/>
          </a:xfrm>
          <a:prstGeom prst="rect">
            <a:avLst/>
          </a:prstGeom>
          <a:noFill/>
        </p:spPr>
        <p:txBody>
          <a:bodyPr wrap="square" rtlCol="0">
            <a:spAutoFit/>
          </a:bodyPr>
          <a:lstStyle/>
          <a:p>
            <a:r>
              <a:rPr lang="en-US" sz="2800" b="1">
                <a:solidFill>
                  <a:srgbClr val="00B050"/>
                </a:solidFill>
                <a:latin typeface="Calibri" panose="020F0502020204030204" pitchFamily="34" charset="0"/>
                <a:cs typeface="Calibri" panose="020F0502020204030204" pitchFamily="34" charset="0"/>
              </a:rPr>
              <a:t> – Theo thứ tự bảng chữ cái – </a:t>
            </a:r>
            <a:endParaRPr lang="en-US" sz="2800" b="1">
              <a:latin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328BE073-857D-45FC-A55B-627D7632764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75736" y="1885909"/>
            <a:ext cx="5165025" cy="933805"/>
          </a:xfrm>
          <a:prstGeom prst="rect">
            <a:avLst/>
          </a:prstGeom>
        </p:spPr>
      </p:pic>
    </p:spTree>
    <p:extLst>
      <p:ext uri="{BB962C8B-B14F-4D97-AF65-F5344CB8AC3E}">
        <p14:creationId xmlns:p14="http://schemas.microsoft.com/office/powerpoint/2010/main" val="4995799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anim calcmode="lin" valueType="num">
                                      <p:cBhvr>
                                        <p:cTn id="23" dur="1000" fill="hold"/>
                                        <p:tgtEl>
                                          <p:spTgt spid="70"/>
                                        </p:tgtEl>
                                        <p:attrNameLst>
                                          <p:attrName>ppt_x</p:attrName>
                                        </p:attrNameLst>
                                      </p:cBhvr>
                                      <p:tavLst>
                                        <p:tav tm="0">
                                          <p:val>
                                            <p:strVal val="#ppt_x"/>
                                          </p:val>
                                        </p:tav>
                                        <p:tav tm="100000">
                                          <p:val>
                                            <p:strVal val="#ppt_x"/>
                                          </p:val>
                                        </p:tav>
                                      </p:tavLst>
                                    </p:anim>
                                    <p:anim calcmode="lin" valueType="num">
                                      <p:cBhvr>
                                        <p:cTn id="24" dur="1000" fill="hold"/>
                                        <p:tgtEl>
                                          <p:spTgt spid="7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1000"/>
                                        <p:tgtEl>
                                          <p:spTgt spid="73"/>
                                        </p:tgtEl>
                                      </p:cBhvr>
                                    </p:animEffect>
                                    <p:anim calcmode="lin" valueType="num">
                                      <p:cBhvr>
                                        <p:cTn id="28" dur="1000" fill="hold"/>
                                        <p:tgtEl>
                                          <p:spTgt spid="73"/>
                                        </p:tgtEl>
                                        <p:attrNameLst>
                                          <p:attrName>ppt_x</p:attrName>
                                        </p:attrNameLst>
                                      </p:cBhvr>
                                      <p:tavLst>
                                        <p:tav tm="0">
                                          <p:val>
                                            <p:strVal val="#ppt_x"/>
                                          </p:val>
                                        </p:tav>
                                        <p:tav tm="100000">
                                          <p:val>
                                            <p:strVal val="#ppt_x"/>
                                          </p:val>
                                        </p:tav>
                                      </p:tavLst>
                                    </p:anim>
                                    <p:anim calcmode="lin" valueType="num">
                                      <p:cBhvr>
                                        <p:cTn id="29" dur="10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1000"/>
                                        <p:tgtEl>
                                          <p:spTgt spid="72"/>
                                        </p:tgtEl>
                                      </p:cBhvr>
                                    </p:animEffect>
                                    <p:anim calcmode="lin" valueType="num">
                                      <p:cBhvr>
                                        <p:cTn id="33" dur="1000" fill="hold"/>
                                        <p:tgtEl>
                                          <p:spTgt spid="72"/>
                                        </p:tgtEl>
                                        <p:attrNameLst>
                                          <p:attrName>ppt_x</p:attrName>
                                        </p:attrNameLst>
                                      </p:cBhvr>
                                      <p:tavLst>
                                        <p:tav tm="0">
                                          <p:val>
                                            <p:strVal val="#ppt_x"/>
                                          </p:val>
                                        </p:tav>
                                        <p:tav tm="100000">
                                          <p:val>
                                            <p:strVal val="#ppt_x"/>
                                          </p:val>
                                        </p:tav>
                                      </p:tavLst>
                                    </p:anim>
                                    <p:anim calcmode="lin" valueType="num">
                                      <p:cBhvr>
                                        <p:cTn id="34" dur="1000" fill="hold"/>
                                        <p:tgtEl>
                                          <p:spTgt spid="72"/>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000"/>
                                        <p:tgtEl>
                                          <p:spTgt spid="6"/>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1000"/>
                                        <p:tgtEl>
                                          <p:spTgt spid="4"/>
                                        </p:tgtEl>
                                      </p:cBhvr>
                                    </p:animEffect>
                                  </p:childTnLst>
                                </p:cTn>
                              </p:par>
                            </p:childTnLst>
                          </p:cTn>
                        </p:par>
                        <p:par>
                          <p:cTn id="42" fill="hold">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76"/>
                                        </p:tgtEl>
                                        <p:attrNameLst>
                                          <p:attrName>style.visibility</p:attrName>
                                        </p:attrNameLst>
                                      </p:cBhvr>
                                      <p:to>
                                        <p:strVal val="visible"/>
                                      </p:to>
                                    </p:set>
                                    <p:anim calcmode="lin" valueType="num">
                                      <p:cBhvr additive="base">
                                        <p:cTn id="45" dur="1000" fill="hold"/>
                                        <p:tgtEl>
                                          <p:spTgt spid="76"/>
                                        </p:tgtEl>
                                        <p:attrNameLst>
                                          <p:attrName>ppt_x</p:attrName>
                                        </p:attrNameLst>
                                      </p:cBhvr>
                                      <p:tavLst>
                                        <p:tav tm="0">
                                          <p:val>
                                            <p:strVal val="#ppt_x"/>
                                          </p:val>
                                        </p:tav>
                                        <p:tav tm="100000">
                                          <p:val>
                                            <p:strVal val="#ppt_x"/>
                                          </p:val>
                                        </p:tav>
                                      </p:tavLst>
                                    </p:anim>
                                    <p:anim calcmode="lin" valueType="num">
                                      <p:cBhvr additive="base">
                                        <p:cTn id="46" dur="10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2232;p36">
            <a:extLst>
              <a:ext uri="{FF2B5EF4-FFF2-40B4-BE49-F238E27FC236}">
                <a16:creationId xmlns:a16="http://schemas.microsoft.com/office/drawing/2014/main" id="{9CD9C4C9-CD66-4F02-86B3-C6264E8B75DF}"/>
              </a:ext>
            </a:extLst>
          </p:cNvPr>
          <p:cNvGrpSpPr/>
          <p:nvPr/>
        </p:nvGrpSpPr>
        <p:grpSpPr>
          <a:xfrm>
            <a:off x="1981336" y="692543"/>
            <a:ext cx="6352396" cy="3758413"/>
            <a:chOff x="1244257" y="715688"/>
            <a:chExt cx="6352396" cy="3758413"/>
          </a:xfrm>
        </p:grpSpPr>
        <p:sp>
          <p:nvSpPr>
            <p:cNvPr id="14" name="Google Shape;2233;p36">
              <a:extLst>
                <a:ext uri="{FF2B5EF4-FFF2-40B4-BE49-F238E27FC236}">
                  <a16:creationId xmlns:a16="http://schemas.microsoft.com/office/drawing/2014/main" id="{077435EC-CD66-4013-86FF-EBE0BA758CAB}"/>
                </a:ext>
              </a:extLst>
            </p:cNvPr>
            <p:cNvSpPr/>
            <p:nvPr/>
          </p:nvSpPr>
          <p:spPr>
            <a:xfrm>
              <a:off x="1244257" y="791888"/>
              <a:ext cx="6264245" cy="3682213"/>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234;p36">
              <a:extLst>
                <a:ext uri="{FF2B5EF4-FFF2-40B4-BE49-F238E27FC236}">
                  <a16:creationId xmlns:a16="http://schemas.microsoft.com/office/drawing/2014/main" id="{AE43989E-4134-4591-B027-9ADD42B3AA37}"/>
                </a:ext>
              </a:extLst>
            </p:cNvPr>
            <p:cNvGrpSpPr/>
            <p:nvPr/>
          </p:nvGrpSpPr>
          <p:grpSpPr>
            <a:xfrm>
              <a:off x="1288138" y="715688"/>
              <a:ext cx="6308515" cy="3688692"/>
              <a:chOff x="2015670" y="3013100"/>
              <a:chExt cx="3578487" cy="2092400"/>
            </a:xfrm>
          </p:grpSpPr>
          <p:sp>
            <p:nvSpPr>
              <p:cNvPr id="20" name="Google Shape;2235;p36">
                <a:extLst>
                  <a:ext uri="{FF2B5EF4-FFF2-40B4-BE49-F238E27FC236}">
                    <a16:creationId xmlns:a16="http://schemas.microsoft.com/office/drawing/2014/main" id="{59B22ECE-98D0-4648-B6D4-1189A164B2DF}"/>
                  </a:ext>
                </a:extLst>
              </p:cNvPr>
              <p:cNvSpPr/>
              <p:nvPr/>
            </p:nvSpPr>
            <p:spPr>
              <a:xfrm>
                <a:off x="2015670" y="3013100"/>
                <a:ext cx="3553375" cy="2088725"/>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FFF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6;p36">
                <a:extLst>
                  <a:ext uri="{FF2B5EF4-FFF2-40B4-BE49-F238E27FC236}">
                    <a16:creationId xmlns:a16="http://schemas.microsoft.com/office/drawing/2014/main" id="{29CCE0F1-8C6E-404F-BBBD-D508E1F33A3B}"/>
                  </a:ext>
                </a:extLst>
              </p:cNvPr>
              <p:cNvSpPr/>
              <p:nvPr/>
            </p:nvSpPr>
            <p:spPr>
              <a:xfrm>
                <a:off x="2132089" y="3144297"/>
                <a:ext cx="3449674"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37;p36">
                <a:extLst>
                  <a:ext uri="{FF2B5EF4-FFF2-40B4-BE49-F238E27FC236}">
                    <a16:creationId xmlns:a16="http://schemas.microsoft.com/office/drawing/2014/main" id="{E3569B72-AEB2-4452-B05B-AE2B4537868B}"/>
                  </a:ext>
                </a:extLst>
              </p:cNvPr>
              <p:cNvSpPr/>
              <p:nvPr/>
            </p:nvSpPr>
            <p:spPr>
              <a:xfrm>
                <a:off x="2028596" y="3286003"/>
                <a:ext cx="3553267"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8;p36">
                <a:extLst>
                  <a:ext uri="{FF2B5EF4-FFF2-40B4-BE49-F238E27FC236}">
                    <a16:creationId xmlns:a16="http://schemas.microsoft.com/office/drawing/2014/main" id="{E4E9E484-E73F-49F8-B2BC-66C2B6120B19}"/>
                  </a:ext>
                </a:extLst>
              </p:cNvPr>
              <p:cNvSpPr/>
              <p:nvPr/>
            </p:nvSpPr>
            <p:spPr>
              <a:xfrm>
                <a:off x="2147310" y="3427098"/>
                <a:ext cx="3434670"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39;p36">
                <a:extLst>
                  <a:ext uri="{FF2B5EF4-FFF2-40B4-BE49-F238E27FC236}">
                    <a16:creationId xmlns:a16="http://schemas.microsoft.com/office/drawing/2014/main" id="{19E735EC-6E59-4A67-8C55-876E8EAFB8C6}"/>
                  </a:ext>
                </a:extLst>
              </p:cNvPr>
              <p:cNvSpPr/>
              <p:nvPr/>
            </p:nvSpPr>
            <p:spPr>
              <a:xfrm>
                <a:off x="2028652" y="356352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40;p36">
                <a:extLst>
                  <a:ext uri="{FF2B5EF4-FFF2-40B4-BE49-F238E27FC236}">
                    <a16:creationId xmlns:a16="http://schemas.microsoft.com/office/drawing/2014/main" id="{7AD585E2-4989-44BA-90AC-C9C1F58166EC}"/>
                  </a:ext>
                </a:extLst>
              </p:cNvPr>
              <p:cNvSpPr/>
              <p:nvPr/>
            </p:nvSpPr>
            <p:spPr>
              <a:xfrm>
                <a:off x="2147548" y="3707602"/>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41;p36">
                <a:extLst>
                  <a:ext uri="{FF2B5EF4-FFF2-40B4-BE49-F238E27FC236}">
                    <a16:creationId xmlns:a16="http://schemas.microsoft.com/office/drawing/2014/main" id="{23EBA411-F726-476B-92F7-B5057CA928DE}"/>
                  </a:ext>
                </a:extLst>
              </p:cNvPr>
              <p:cNvSpPr/>
              <p:nvPr/>
            </p:nvSpPr>
            <p:spPr>
              <a:xfrm>
                <a:off x="2028553" y="384353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42;p36">
                <a:extLst>
                  <a:ext uri="{FF2B5EF4-FFF2-40B4-BE49-F238E27FC236}">
                    <a16:creationId xmlns:a16="http://schemas.microsoft.com/office/drawing/2014/main" id="{E7BAF192-74B3-435D-A9A1-EE368403CAFE}"/>
                  </a:ext>
                </a:extLst>
              </p:cNvPr>
              <p:cNvSpPr/>
              <p:nvPr/>
            </p:nvSpPr>
            <p:spPr>
              <a:xfrm>
                <a:off x="2130332" y="3986628"/>
                <a:ext cx="3463605"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43;p36">
                <a:extLst>
                  <a:ext uri="{FF2B5EF4-FFF2-40B4-BE49-F238E27FC236}">
                    <a16:creationId xmlns:a16="http://schemas.microsoft.com/office/drawing/2014/main" id="{B3DB4888-1303-4CB2-9940-2F2C0473C4BE}"/>
                  </a:ext>
                </a:extLst>
              </p:cNvPr>
              <p:cNvSpPr/>
              <p:nvPr/>
            </p:nvSpPr>
            <p:spPr>
              <a:xfrm>
                <a:off x="2127694" y="4126627"/>
                <a:ext cx="3466463"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44;p36">
                <a:extLst>
                  <a:ext uri="{FF2B5EF4-FFF2-40B4-BE49-F238E27FC236}">
                    <a16:creationId xmlns:a16="http://schemas.microsoft.com/office/drawing/2014/main" id="{FCD0624C-F707-4DAA-B2C3-D7F796F5D4F1}"/>
                  </a:ext>
                </a:extLst>
              </p:cNvPr>
              <p:cNvSpPr/>
              <p:nvPr/>
            </p:nvSpPr>
            <p:spPr>
              <a:xfrm>
                <a:off x="2028582" y="426102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45;p36">
                <a:extLst>
                  <a:ext uri="{FF2B5EF4-FFF2-40B4-BE49-F238E27FC236}">
                    <a16:creationId xmlns:a16="http://schemas.microsoft.com/office/drawing/2014/main" id="{D5E057B2-3F88-4EFF-8A1B-2A6D9A648599}"/>
                  </a:ext>
                </a:extLst>
              </p:cNvPr>
              <p:cNvSpPr/>
              <p:nvPr/>
            </p:nvSpPr>
            <p:spPr>
              <a:xfrm>
                <a:off x="2147548" y="4406291"/>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46;p36">
                <a:extLst>
                  <a:ext uri="{FF2B5EF4-FFF2-40B4-BE49-F238E27FC236}">
                    <a16:creationId xmlns:a16="http://schemas.microsoft.com/office/drawing/2014/main" id="{185B8E47-B37E-4406-9648-ABB5F3D02995}"/>
                  </a:ext>
                </a:extLst>
              </p:cNvPr>
              <p:cNvSpPr/>
              <p:nvPr/>
            </p:nvSpPr>
            <p:spPr>
              <a:xfrm>
                <a:off x="2028695" y="453750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47;p36">
                <a:extLst>
                  <a:ext uri="{FF2B5EF4-FFF2-40B4-BE49-F238E27FC236}">
                    <a16:creationId xmlns:a16="http://schemas.microsoft.com/office/drawing/2014/main" id="{46941F55-2965-4AD5-9C7A-052187E9A3D1}"/>
                  </a:ext>
                </a:extLst>
              </p:cNvPr>
              <p:cNvSpPr/>
              <p:nvPr/>
            </p:nvSpPr>
            <p:spPr>
              <a:xfrm>
                <a:off x="2147146" y="4686514"/>
                <a:ext cx="3434670" cy="2035"/>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48;p36">
                <a:extLst>
                  <a:ext uri="{FF2B5EF4-FFF2-40B4-BE49-F238E27FC236}">
                    <a16:creationId xmlns:a16="http://schemas.microsoft.com/office/drawing/2014/main" id="{F1EDC598-5A48-4B03-9AE4-08B4DE143BED}"/>
                  </a:ext>
                </a:extLst>
              </p:cNvPr>
              <p:cNvSpPr/>
              <p:nvPr/>
            </p:nvSpPr>
            <p:spPr>
              <a:xfrm>
                <a:off x="2028582" y="4826199"/>
                <a:ext cx="3553267" cy="2042"/>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49;p36">
                <a:extLst>
                  <a:ext uri="{FF2B5EF4-FFF2-40B4-BE49-F238E27FC236}">
                    <a16:creationId xmlns:a16="http://schemas.microsoft.com/office/drawing/2014/main" id="{EAE4B9E9-7AAC-4AA0-BBBA-1FEBF48D5CCF}"/>
                  </a:ext>
                </a:extLst>
              </p:cNvPr>
              <p:cNvSpPr/>
              <p:nvPr/>
            </p:nvSpPr>
            <p:spPr>
              <a:xfrm>
                <a:off x="2134260" y="4955829"/>
                <a:ext cx="3446459" cy="9388"/>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50;p36">
                <a:extLst>
                  <a:ext uri="{FF2B5EF4-FFF2-40B4-BE49-F238E27FC236}">
                    <a16:creationId xmlns:a16="http://schemas.microsoft.com/office/drawing/2014/main" id="{A45A3BA9-2BCA-4484-A07C-1AC00C387C1C}"/>
                  </a:ext>
                </a:extLst>
              </p:cNvPr>
              <p:cNvSpPr/>
              <p:nvPr/>
            </p:nvSpPr>
            <p:spPr>
              <a:xfrm>
                <a:off x="21688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1;p36">
                <a:extLst>
                  <a:ext uri="{FF2B5EF4-FFF2-40B4-BE49-F238E27FC236}">
                    <a16:creationId xmlns:a16="http://schemas.microsoft.com/office/drawing/2014/main" id="{6588D529-B58A-41D4-8402-71A14BD09F44}"/>
                  </a:ext>
                </a:extLst>
              </p:cNvPr>
              <p:cNvSpPr/>
              <p:nvPr/>
            </p:nvSpPr>
            <p:spPr>
              <a:xfrm>
                <a:off x="2308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52;p36">
                <a:extLst>
                  <a:ext uri="{FF2B5EF4-FFF2-40B4-BE49-F238E27FC236}">
                    <a16:creationId xmlns:a16="http://schemas.microsoft.com/office/drawing/2014/main" id="{73343921-33D0-4B48-BF81-20EEE88770F6}"/>
                  </a:ext>
                </a:extLst>
              </p:cNvPr>
              <p:cNvSpPr/>
              <p:nvPr/>
            </p:nvSpPr>
            <p:spPr>
              <a:xfrm>
                <a:off x="2448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53;p36">
                <a:extLst>
                  <a:ext uri="{FF2B5EF4-FFF2-40B4-BE49-F238E27FC236}">
                    <a16:creationId xmlns:a16="http://schemas.microsoft.com/office/drawing/2014/main" id="{DFF7D438-3337-404E-A24A-D6442879CBD0}"/>
                  </a:ext>
                </a:extLst>
              </p:cNvPr>
              <p:cNvSpPr/>
              <p:nvPr/>
            </p:nvSpPr>
            <p:spPr>
              <a:xfrm>
                <a:off x="2588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54;p36">
                <a:extLst>
                  <a:ext uri="{FF2B5EF4-FFF2-40B4-BE49-F238E27FC236}">
                    <a16:creationId xmlns:a16="http://schemas.microsoft.com/office/drawing/2014/main" id="{3E11C0EE-1443-403B-9775-43B02C63B658}"/>
                  </a:ext>
                </a:extLst>
              </p:cNvPr>
              <p:cNvSpPr/>
              <p:nvPr/>
            </p:nvSpPr>
            <p:spPr>
              <a:xfrm>
                <a:off x="2727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55;p36">
                <a:extLst>
                  <a:ext uri="{FF2B5EF4-FFF2-40B4-BE49-F238E27FC236}">
                    <a16:creationId xmlns:a16="http://schemas.microsoft.com/office/drawing/2014/main" id="{502BF2AD-18DB-470F-B4DF-0449DF1B893C}"/>
                  </a:ext>
                </a:extLst>
              </p:cNvPr>
              <p:cNvSpPr/>
              <p:nvPr/>
            </p:nvSpPr>
            <p:spPr>
              <a:xfrm>
                <a:off x="2867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56;p36">
                <a:extLst>
                  <a:ext uri="{FF2B5EF4-FFF2-40B4-BE49-F238E27FC236}">
                    <a16:creationId xmlns:a16="http://schemas.microsoft.com/office/drawing/2014/main" id="{EC7FD132-DBC7-4587-A5E4-8A024E67C051}"/>
                  </a:ext>
                </a:extLst>
              </p:cNvPr>
              <p:cNvSpPr/>
              <p:nvPr/>
            </p:nvSpPr>
            <p:spPr>
              <a:xfrm>
                <a:off x="3007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57;p36">
                <a:extLst>
                  <a:ext uri="{FF2B5EF4-FFF2-40B4-BE49-F238E27FC236}">
                    <a16:creationId xmlns:a16="http://schemas.microsoft.com/office/drawing/2014/main" id="{ED3373C6-AC15-48AD-AC29-D8D37CA98EF9}"/>
                  </a:ext>
                </a:extLst>
              </p:cNvPr>
              <p:cNvSpPr/>
              <p:nvPr/>
            </p:nvSpPr>
            <p:spPr>
              <a:xfrm>
                <a:off x="3147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58;p36">
                <a:extLst>
                  <a:ext uri="{FF2B5EF4-FFF2-40B4-BE49-F238E27FC236}">
                    <a16:creationId xmlns:a16="http://schemas.microsoft.com/office/drawing/2014/main" id="{0D8EAAD7-282E-4F5D-AE99-208FC0579E01}"/>
                  </a:ext>
                </a:extLst>
              </p:cNvPr>
              <p:cNvSpPr/>
              <p:nvPr/>
            </p:nvSpPr>
            <p:spPr>
              <a:xfrm>
                <a:off x="32871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59;p36">
                <a:extLst>
                  <a:ext uri="{FF2B5EF4-FFF2-40B4-BE49-F238E27FC236}">
                    <a16:creationId xmlns:a16="http://schemas.microsoft.com/office/drawing/2014/main" id="{D32883E1-110C-4903-B6F5-CBFA00467BE6}"/>
                  </a:ext>
                </a:extLst>
              </p:cNvPr>
              <p:cNvSpPr/>
              <p:nvPr/>
            </p:nvSpPr>
            <p:spPr>
              <a:xfrm>
                <a:off x="34268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60;p36">
                <a:extLst>
                  <a:ext uri="{FF2B5EF4-FFF2-40B4-BE49-F238E27FC236}">
                    <a16:creationId xmlns:a16="http://schemas.microsoft.com/office/drawing/2014/main" id="{BE924B81-B66E-4DCF-A7DA-F4A2F17DC015}"/>
                  </a:ext>
                </a:extLst>
              </p:cNvPr>
              <p:cNvSpPr/>
              <p:nvPr/>
            </p:nvSpPr>
            <p:spPr>
              <a:xfrm>
                <a:off x="3566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61;p36">
                <a:extLst>
                  <a:ext uri="{FF2B5EF4-FFF2-40B4-BE49-F238E27FC236}">
                    <a16:creationId xmlns:a16="http://schemas.microsoft.com/office/drawing/2014/main" id="{093E3DC6-D69A-423D-A33E-722914AAC815}"/>
                  </a:ext>
                </a:extLst>
              </p:cNvPr>
              <p:cNvSpPr/>
              <p:nvPr/>
            </p:nvSpPr>
            <p:spPr>
              <a:xfrm>
                <a:off x="37066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62;p36">
                <a:extLst>
                  <a:ext uri="{FF2B5EF4-FFF2-40B4-BE49-F238E27FC236}">
                    <a16:creationId xmlns:a16="http://schemas.microsoft.com/office/drawing/2014/main" id="{33396C4B-9F04-4DCD-B78F-1113F96AF39F}"/>
                  </a:ext>
                </a:extLst>
              </p:cNvPr>
              <p:cNvSpPr/>
              <p:nvPr/>
            </p:nvSpPr>
            <p:spPr>
              <a:xfrm>
                <a:off x="38468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63;p36">
                <a:extLst>
                  <a:ext uri="{FF2B5EF4-FFF2-40B4-BE49-F238E27FC236}">
                    <a16:creationId xmlns:a16="http://schemas.microsoft.com/office/drawing/2014/main" id="{FE35CE6C-D8A1-401F-9ADE-7A9F24E59B70}"/>
                  </a:ext>
                </a:extLst>
              </p:cNvPr>
              <p:cNvSpPr/>
              <p:nvPr/>
            </p:nvSpPr>
            <p:spPr>
              <a:xfrm>
                <a:off x="39860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64;p36">
                <a:extLst>
                  <a:ext uri="{FF2B5EF4-FFF2-40B4-BE49-F238E27FC236}">
                    <a16:creationId xmlns:a16="http://schemas.microsoft.com/office/drawing/2014/main" id="{9C189A6C-2CBE-4FCA-9E8B-B9A13E5C6C67}"/>
                  </a:ext>
                </a:extLst>
              </p:cNvPr>
              <p:cNvSpPr/>
              <p:nvPr/>
            </p:nvSpPr>
            <p:spPr>
              <a:xfrm>
                <a:off x="41256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65;p36">
                <a:extLst>
                  <a:ext uri="{FF2B5EF4-FFF2-40B4-BE49-F238E27FC236}">
                    <a16:creationId xmlns:a16="http://schemas.microsoft.com/office/drawing/2014/main" id="{2F1A3559-0382-4CDD-9A4D-D566E6904133}"/>
                  </a:ext>
                </a:extLst>
              </p:cNvPr>
              <p:cNvSpPr/>
              <p:nvPr/>
            </p:nvSpPr>
            <p:spPr>
              <a:xfrm>
                <a:off x="4265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66;p36">
                <a:extLst>
                  <a:ext uri="{FF2B5EF4-FFF2-40B4-BE49-F238E27FC236}">
                    <a16:creationId xmlns:a16="http://schemas.microsoft.com/office/drawing/2014/main" id="{1B026883-E03E-45B0-890E-BC8838A26767}"/>
                  </a:ext>
                </a:extLst>
              </p:cNvPr>
              <p:cNvSpPr/>
              <p:nvPr/>
            </p:nvSpPr>
            <p:spPr>
              <a:xfrm>
                <a:off x="44055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67;p36">
                <a:extLst>
                  <a:ext uri="{FF2B5EF4-FFF2-40B4-BE49-F238E27FC236}">
                    <a16:creationId xmlns:a16="http://schemas.microsoft.com/office/drawing/2014/main" id="{F03D12A0-D19F-4939-B3B9-7EA26A280E78}"/>
                  </a:ext>
                </a:extLst>
              </p:cNvPr>
              <p:cNvSpPr/>
              <p:nvPr/>
            </p:nvSpPr>
            <p:spPr>
              <a:xfrm>
                <a:off x="45452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68;p36">
                <a:extLst>
                  <a:ext uri="{FF2B5EF4-FFF2-40B4-BE49-F238E27FC236}">
                    <a16:creationId xmlns:a16="http://schemas.microsoft.com/office/drawing/2014/main" id="{095A37AB-9AD3-4331-A94E-FF0CE1687B85}"/>
                  </a:ext>
                </a:extLst>
              </p:cNvPr>
              <p:cNvSpPr/>
              <p:nvPr/>
            </p:nvSpPr>
            <p:spPr>
              <a:xfrm>
                <a:off x="4684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69;p36">
                <a:extLst>
                  <a:ext uri="{FF2B5EF4-FFF2-40B4-BE49-F238E27FC236}">
                    <a16:creationId xmlns:a16="http://schemas.microsoft.com/office/drawing/2014/main" id="{46B8847B-75CE-4233-9666-33FAC4C8E4E8}"/>
                  </a:ext>
                </a:extLst>
              </p:cNvPr>
              <p:cNvSpPr/>
              <p:nvPr/>
            </p:nvSpPr>
            <p:spPr>
              <a:xfrm>
                <a:off x="48245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70;p36">
                <a:extLst>
                  <a:ext uri="{FF2B5EF4-FFF2-40B4-BE49-F238E27FC236}">
                    <a16:creationId xmlns:a16="http://schemas.microsoft.com/office/drawing/2014/main" id="{4A86A5AF-D70B-4FA4-B0C8-7D8CA1F26973}"/>
                  </a:ext>
                </a:extLst>
              </p:cNvPr>
              <p:cNvSpPr/>
              <p:nvPr/>
            </p:nvSpPr>
            <p:spPr>
              <a:xfrm>
                <a:off x="4964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71;p36">
                <a:extLst>
                  <a:ext uri="{FF2B5EF4-FFF2-40B4-BE49-F238E27FC236}">
                    <a16:creationId xmlns:a16="http://schemas.microsoft.com/office/drawing/2014/main" id="{237AA5EA-22F5-4B73-A30F-C3B5D4EE8CD0}"/>
                  </a:ext>
                </a:extLst>
              </p:cNvPr>
              <p:cNvSpPr/>
              <p:nvPr/>
            </p:nvSpPr>
            <p:spPr>
              <a:xfrm>
                <a:off x="5103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72;p36">
                <a:extLst>
                  <a:ext uri="{FF2B5EF4-FFF2-40B4-BE49-F238E27FC236}">
                    <a16:creationId xmlns:a16="http://schemas.microsoft.com/office/drawing/2014/main" id="{487DBA73-BC48-45BE-BD4D-3DA0AA9DEC93}"/>
                  </a:ext>
                </a:extLst>
              </p:cNvPr>
              <p:cNvSpPr/>
              <p:nvPr/>
            </p:nvSpPr>
            <p:spPr>
              <a:xfrm>
                <a:off x="52440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73;p36">
                <a:extLst>
                  <a:ext uri="{FF2B5EF4-FFF2-40B4-BE49-F238E27FC236}">
                    <a16:creationId xmlns:a16="http://schemas.microsoft.com/office/drawing/2014/main" id="{B927F680-21F3-42A7-BD1D-8ED6B0E555C7}"/>
                  </a:ext>
                </a:extLst>
              </p:cNvPr>
              <p:cNvSpPr/>
              <p:nvPr/>
            </p:nvSpPr>
            <p:spPr>
              <a:xfrm>
                <a:off x="5383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74;p36">
                <a:extLst>
                  <a:ext uri="{FF2B5EF4-FFF2-40B4-BE49-F238E27FC236}">
                    <a16:creationId xmlns:a16="http://schemas.microsoft.com/office/drawing/2014/main" id="{C8163732-13A8-4ECE-8228-A948C8407A01}"/>
                  </a:ext>
                </a:extLst>
              </p:cNvPr>
              <p:cNvSpPr/>
              <p:nvPr/>
            </p:nvSpPr>
            <p:spPr>
              <a:xfrm>
                <a:off x="5522974" y="3040051"/>
                <a:ext cx="8594" cy="2034231"/>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75;p36">
                <a:extLst>
                  <a:ext uri="{FF2B5EF4-FFF2-40B4-BE49-F238E27FC236}">
                    <a16:creationId xmlns:a16="http://schemas.microsoft.com/office/drawing/2014/main" id="{9BF7CAAB-1D3A-4D51-B3E6-DAF4C727166B}"/>
                  </a:ext>
                </a:extLst>
              </p:cNvPr>
              <p:cNvSpPr/>
              <p:nvPr/>
            </p:nvSpPr>
            <p:spPr>
              <a:xfrm>
                <a:off x="2656300" y="3013100"/>
                <a:ext cx="25" cy="2086125"/>
              </a:xfrm>
              <a:custGeom>
                <a:avLst/>
                <a:gdLst/>
                <a:ahLst/>
                <a:cxnLst/>
                <a:rect l="l" t="t" r="r" b="b"/>
                <a:pathLst>
                  <a:path w="1" h="83445" fill="none" extrusionOk="0">
                    <a:moveTo>
                      <a:pt x="1" y="1"/>
                    </a:moveTo>
                    <a:lnTo>
                      <a:pt x="1" y="83444"/>
                    </a:lnTo>
                  </a:path>
                </a:pathLst>
              </a:custGeom>
              <a:noFill/>
              <a:ln w="6800" cap="flat" cmpd="sng">
                <a:solidFill>
                  <a:schemeClr val="accent5"/>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7" name="图片 3">
            <a:extLst>
              <a:ext uri="{FF2B5EF4-FFF2-40B4-BE49-F238E27FC236}">
                <a16:creationId xmlns:a16="http://schemas.microsoft.com/office/drawing/2014/main" id="{2311FFB8-72A5-4BAB-B354-20D2CC1965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68" name="KSO_Shape">
            <a:extLst>
              <a:ext uri="{FF2B5EF4-FFF2-40B4-BE49-F238E27FC236}">
                <a16:creationId xmlns:a16="http://schemas.microsoft.com/office/drawing/2014/main" id="{F707D12A-ABF1-430F-A547-27D7A11366A3}"/>
              </a:ext>
            </a:extLst>
          </p:cNvPr>
          <p:cNvSpPr/>
          <p:nvPr>
            <p:custDataLst>
              <p:tags r:id="rId1"/>
            </p:custDataLst>
          </p:nvPr>
        </p:nvSpPr>
        <p:spPr>
          <a:xfrm rot="20631785" flipH="1">
            <a:off x="1717378" y="2324683"/>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69" name="KSO_Shape">
            <a:extLst>
              <a:ext uri="{FF2B5EF4-FFF2-40B4-BE49-F238E27FC236}">
                <a16:creationId xmlns:a16="http://schemas.microsoft.com/office/drawing/2014/main" id="{90A06D70-46E4-401A-91BE-6908F8471094}"/>
              </a:ext>
            </a:extLst>
          </p:cNvPr>
          <p:cNvSpPr/>
          <p:nvPr>
            <p:custDataLst>
              <p:tags r:id="rId2"/>
            </p:custDataLst>
          </p:nvPr>
        </p:nvSpPr>
        <p:spPr>
          <a:xfrm rot="19709133" flipH="1">
            <a:off x="1560569" y="2518008"/>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0" name="KSO_Shape">
            <a:extLst>
              <a:ext uri="{FF2B5EF4-FFF2-40B4-BE49-F238E27FC236}">
                <a16:creationId xmlns:a16="http://schemas.microsoft.com/office/drawing/2014/main" id="{B249587B-61FE-46DF-BFC9-60D74860E143}"/>
              </a:ext>
            </a:extLst>
          </p:cNvPr>
          <p:cNvSpPr/>
          <p:nvPr>
            <p:custDataLst>
              <p:tags r:id="rId3"/>
            </p:custDataLst>
          </p:nvPr>
        </p:nvSpPr>
        <p:spPr>
          <a:xfrm rot="20631785" flipH="1">
            <a:off x="8177392" y="27364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1" name="KSO_Shape">
            <a:extLst>
              <a:ext uri="{FF2B5EF4-FFF2-40B4-BE49-F238E27FC236}">
                <a16:creationId xmlns:a16="http://schemas.microsoft.com/office/drawing/2014/main" id="{10C29BBB-ECBE-4F8F-9102-CD781F3775F7}"/>
              </a:ext>
            </a:extLst>
          </p:cNvPr>
          <p:cNvSpPr/>
          <p:nvPr>
            <p:custDataLst>
              <p:tags r:id="rId4"/>
            </p:custDataLst>
          </p:nvPr>
        </p:nvSpPr>
        <p:spPr>
          <a:xfrm rot="19709133" flipH="1">
            <a:off x="8020583" y="46696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2" name="KSO_Shape">
            <a:extLst>
              <a:ext uri="{FF2B5EF4-FFF2-40B4-BE49-F238E27FC236}">
                <a16:creationId xmlns:a16="http://schemas.microsoft.com/office/drawing/2014/main" id="{324C965E-1FE6-4FE8-9B2D-3ABF15617A8D}"/>
              </a:ext>
            </a:extLst>
          </p:cNvPr>
          <p:cNvSpPr/>
          <p:nvPr>
            <p:custDataLst>
              <p:tags r:id="rId5"/>
            </p:custDataLst>
          </p:nvPr>
        </p:nvSpPr>
        <p:spPr>
          <a:xfrm rot="20631785" flipH="1">
            <a:off x="7822938" y="396129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3" name="KSO_Shape">
            <a:extLst>
              <a:ext uri="{FF2B5EF4-FFF2-40B4-BE49-F238E27FC236}">
                <a16:creationId xmlns:a16="http://schemas.microsoft.com/office/drawing/2014/main" id="{78453A92-69BB-4C6A-A3CA-740CFD8D22F4}"/>
              </a:ext>
            </a:extLst>
          </p:cNvPr>
          <p:cNvSpPr/>
          <p:nvPr>
            <p:custDataLst>
              <p:tags r:id="rId6"/>
            </p:custDataLst>
          </p:nvPr>
        </p:nvSpPr>
        <p:spPr>
          <a:xfrm rot="19709133" flipH="1">
            <a:off x="7666129" y="415461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cxnSp>
        <p:nvCxnSpPr>
          <p:cNvPr id="8" name="Straight Connector 7">
            <a:extLst>
              <a:ext uri="{FF2B5EF4-FFF2-40B4-BE49-F238E27FC236}">
                <a16:creationId xmlns:a16="http://schemas.microsoft.com/office/drawing/2014/main" id="{9C3B4799-9BEF-436A-B20A-B79E4C4AB2ED}"/>
              </a:ext>
            </a:extLst>
          </p:cNvPr>
          <p:cNvCxnSpPr>
            <a:cxnSpLocks/>
          </p:cNvCxnSpPr>
          <p:nvPr/>
        </p:nvCxnSpPr>
        <p:spPr>
          <a:xfrm flipH="1">
            <a:off x="3151942" y="692543"/>
            <a:ext cx="2642" cy="367763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F53CC8ED-7177-424C-ADB5-86932B72704E}"/>
              </a:ext>
            </a:extLst>
          </p:cNvPr>
          <p:cNvGrpSpPr/>
          <p:nvPr/>
        </p:nvGrpSpPr>
        <p:grpSpPr>
          <a:xfrm>
            <a:off x="2211735" y="1278347"/>
            <a:ext cx="958744" cy="665370"/>
            <a:chOff x="9539574" y="3995556"/>
            <a:chExt cx="958744" cy="665370"/>
          </a:xfrm>
        </p:grpSpPr>
        <p:pic>
          <p:nvPicPr>
            <p:cNvPr id="3" name="Picture 2" descr="Shape, square&#10;&#10;Description automatically generated">
              <a:extLst>
                <a:ext uri="{FF2B5EF4-FFF2-40B4-BE49-F238E27FC236}">
                  <a16:creationId xmlns:a16="http://schemas.microsoft.com/office/drawing/2014/main" id="{1B4AAD25-13E3-4744-B2F6-9EC0C700C0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62827" y="4029153"/>
              <a:ext cx="692734" cy="631773"/>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B64FA47B-8B51-4EDA-8C88-A379432AD2E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32110"/>
            <a:stretch/>
          </p:blipFill>
          <p:spPr>
            <a:xfrm>
              <a:off x="9539574" y="3995556"/>
              <a:ext cx="958744" cy="581289"/>
            </a:xfrm>
            <a:prstGeom prst="rect">
              <a:avLst/>
            </a:prstGeom>
          </p:spPr>
        </p:pic>
      </p:grpSp>
      <p:grpSp>
        <p:nvGrpSpPr>
          <p:cNvPr id="24" name="Group 23">
            <a:extLst>
              <a:ext uri="{FF2B5EF4-FFF2-40B4-BE49-F238E27FC236}">
                <a16:creationId xmlns:a16="http://schemas.microsoft.com/office/drawing/2014/main" id="{B3A43E63-6D2A-47FF-A26B-B0BD98731C89}"/>
              </a:ext>
            </a:extLst>
          </p:cNvPr>
          <p:cNvGrpSpPr/>
          <p:nvPr/>
        </p:nvGrpSpPr>
        <p:grpSpPr>
          <a:xfrm>
            <a:off x="2808403" y="1384648"/>
            <a:ext cx="5165025" cy="1471367"/>
            <a:chOff x="8725957" y="2216278"/>
            <a:chExt cx="5165025" cy="1471367"/>
          </a:xfrm>
        </p:grpSpPr>
        <p:pic>
          <p:nvPicPr>
            <p:cNvPr id="19" name="Picture 18" descr="Text&#10;&#10;Description automatically generated">
              <a:extLst>
                <a:ext uri="{FF2B5EF4-FFF2-40B4-BE49-F238E27FC236}">
                  <a16:creationId xmlns:a16="http://schemas.microsoft.com/office/drawing/2014/main" id="{D08130F0-5DCD-492A-97C5-3FC799ABFEF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25957" y="2216278"/>
              <a:ext cx="5165025" cy="1471367"/>
            </a:xfrm>
            <a:prstGeom prst="rect">
              <a:avLst/>
            </a:prstGeom>
          </p:spPr>
        </p:pic>
        <p:pic>
          <p:nvPicPr>
            <p:cNvPr id="17" name="Picture 16" descr="Text&#10;&#10;Description automatically generated">
              <a:extLst>
                <a:ext uri="{FF2B5EF4-FFF2-40B4-BE49-F238E27FC236}">
                  <a16:creationId xmlns:a16="http://schemas.microsoft.com/office/drawing/2014/main" id="{F1E345DC-92EB-4C72-A5D1-2E2CBBABA2A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1683" t="47804" r="73878" b="23137"/>
            <a:stretch/>
          </p:blipFill>
          <p:spPr>
            <a:xfrm rot="2400030">
              <a:off x="9982931" y="2913888"/>
              <a:ext cx="229332" cy="427563"/>
            </a:xfrm>
            <a:prstGeom prst="rect">
              <a:avLst/>
            </a:prstGeom>
          </p:spPr>
        </p:pic>
        <p:pic>
          <p:nvPicPr>
            <p:cNvPr id="77" name="Picture 76" descr="Text&#10;&#10;Description automatically generated">
              <a:extLst>
                <a:ext uri="{FF2B5EF4-FFF2-40B4-BE49-F238E27FC236}">
                  <a16:creationId xmlns:a16="http://schemas.microsoft.com/office/drawing/2014/main" id="{45C8BB6F-F25B-4DF8-8E4F-CEB5DA244AC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1683" t="47804" r="73878" b="23137"/>
            <a:stretch/>
          </p:blipFill>
          <p:spPr>
            <a:xfrm rot="2400030">
              <a:off x="11579827" y="2916576"/>
              <a:ext cx="229332" cy="427563"/>
            </a:xfrm>
            <a:prstGeom prst="rect">
              <a:avLst/>
            </a:prstGeom>
          </p:spPr>
        </p:pic>
      </p:grpSp>
    </p:spTree>
    <p:extLst>
      <p:ext uri="{BB962C8B-B14F-4D97-AF65-F5344CB8AC3E}">
        <p14:creationId xmlns:p14="http://schemas.microsoft.com/office/powerpoint/2010/main" val="151342867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anim calcmode="lin" valueType="num">
                                      <p:cBhvr>
                                        <p:cTn id="23" dur="1000" fill="hold"/>
                                        <p:tgtEl>
                                          <p:spTgt spid="70"/>
                                        </p:tgtEl>
                                        <p:attrNameLst>
                                          <p:attrName>ppt_x</p:attrName>
                                        </p:attrNameLst>
                                      </p:cBhvr>
                                      <p:tavLst>
                                        <p:tav tm="0">
                                          <p:val>
                                            <p:strVal val="#ppt_x"/>
                                          </p:val>
                                        </p:tav>
                                        <p:tav tm="100000">
                                          <p:val>
                                            <p:strVal val="#ppt_x"/>
                                          </p:val>
                                        </p:tav>
                                      </p:tavLst>
                                    </p:anim>
                                    <p:anim calcmode="lin" valueType="num">
                                      <p:cBhvr>
                                        <p:cTn id="24" dur="1000" fill="hold"/>
                                        <p:tgtEl>
                                          <p:spTgt spid="7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1000"/>
                                        <p:tgtEl>
                                          <p:spTgt spid="73"/>
                                        </p:tgtEl>
                                      </p:cBhvr>
                                    </p:animEffect>
                                    <p:anim calcmode="lin" valueType="num">
                                      <p:cBhvr>
                                        <p:cTn id="28" dur="1000" fill="hold"/>
                                        <p:tgtEl>
                                          <p:spTgt spid="73"/>
                                        </p:tgtEl>
                                        <p:attrNameLst>
                                          <p:attrName>ppt_x</p:attrName>
                                        </p:attrNameLst>
                                      </p:cBhvr>
                                      <p:tavLst>
                                        <p:tav tm="0">
                                          <p:val>
                                            <p:strVal val="#ppt_x"/>
                                          </p:val>
                                        </p:tav>
                                        <p:tav tm="100000">
                                          <p:val>
                                            <p:strVal val="#ppt_x"/>
                                          </p:val>
                                        </p:tav>
                                      </p:tavLst>
                                    </p:anim>
                                    <p:anim calcmode="lin" valueType="num">
                                      <p:cBhvr>
                                        <p:cTn id="29" dur="10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1000"/>
                                        <p:tgtEl>
                                          <p:spTgt spid="72"/>
                                        </p:tgtEl>
                                      </p:cBhvr>
                                    </p:animEffect>
                                    <p:anim calcmode="lin" valueType="num">
                                      <p:cBhvr>
                                        <p:cTn id="33" dur="1000" fill="hold"/>
                                        <p:tgtEl>
                                          <p:spTgt spid="72"/>
                                        </p:tgtEl>
                                        <p:attrNameLst>
                                          <p:attrName>ppt_x</p:attrName>
                                        </p:attrNameLst>
                                      </p:cBhvr>
                                      <p:tavLst>
                                        <p:tav tm="0">
                                          <p:val>
                                            <p:strVal val="#ppt_x"/>
                                          </p:val>
                                        </p:tav>
                                        <p:tav tm="100000">
                                          <p:val>
                                            <p:strVal val="#ppt_x"/>
                                          </p:val>
                                        </p:tav>
                                      </p:tavLst>
                                    </p:anim>
                                    <p:anim calcmode="lin" valueType="num">
                                      <p:cBhvr>
                                        <p:cTn id="34" dur="1000" fill="hold"/>
                                        <p:tgtEl>
                                          <p:spTgt spid="72"/>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000"/>
                                        <p:tgtEl>
                                          <p:spTgt spid="12"/>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1">
            <a:extLst>
              <a:ext uri="{FF2B5EF4-FFF2-40B4-BE49-F238E27FC236}">
                <a16:creationId xmlns:a16="http://schemas.microsoft.com/office/drawing/2014/main" id="{D5E4A7F8-129D-448C-BD07-55397316F8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4552"/>
          <a:stretch/>
        </p:blipFill>
        <p:spPr>
          <a:xfrm>
            <a:off x="0" y="3653431"/>
            <a:ext cx="9144000" cy="1493413"/>
          </a:xfrm>
          <a:prstGeom prst="rect">
            <a:avLst/>
          </a:prstGeom>
        </p:spPr>
      </p:pic>
      <p:sp>
        <p:nvSpPr>
          <p:cNvPr id="28" name="Rectangle 27">
            <a:extLst>
              <a:ext uri="{FF2B5EF4-FFF2-40B4-BE49-F238E27FC236}">
                <a16:creationId xmlns:a16="http://schemas.microsoft.com/office/drawing/2014/main" id="{012CF210-F627-4EDF-99C7-97DCC42477FE}"/>
              </a:ext>
            </a:extLst>
          </p:cNvPr>
          <p:cNvSpPr/>
          <p:nvPr/>
        </p:nvSpPr>
        <p:spPr>
          <a:xfrm>
            <a:off x="202545" y="214163"/>
            <a:ext cx="4527750" cy="2369880"/>
          </a:xfrm>
          <a:custGeom>
            <a:avLst/>
            <a:gdLst>
              <a:gd name="connsiteX0" fmla="*/ 0 w 4527750"/>
              <a:gd name="connsiteY0" fmla="*/ 0 h 2369880"/>
              <a:gd name="connsiteX1" fmla="*/ 737376 w 4527750"/>
              <a:gd name="connsiteY1" fmla="*/ 0 h 2369880"/>
              <a:gd name="connsiteX2" fmla="*/ 1429475 w 4527750"/>
              <a:gd name="connsiteY2" fmla="*/ 0 h 2369880"/>
              <a:gd name="connsiteX3" fmla="*/ 1940464 w 4527750"/>
              <a:gd name="connsiteY3" fmla="*/ 0 h 2369880"/>
              <a:gd name="connsiteX4" fmla="*/ 2542008 w 4527750"/>
              <a:gd name="connsiteY4" fmla="*/ 0 h 2369880"/>
              <a:gd name="connsiteX5" fmla="*/ 3143552 w 4527750"/>
              <a:gd name="connsiteY5" fmla="*/ 0 h 2369880"/>
              <a:gd name="connsiteX6" fmla="*/ 3654541 w 4527750"/>
              <a:gd name="connsiteY6" fmla="*/ 0 h 2369880"/>
              <a:gd name="connsiteX7" fmla="*/ 4527750 w 4527750"/>
              <a:gd name="connsiteY7" fmla="*/ 0 h 2369880"/>
              <a:gd name="connsiteX8" fmla="*/ 4527750 w 4527750"/>
              <a:gd name="connsiteY8" fmla="*/ 521374 h 2369880"/>
              <a:gd name="connsiteX9" fmla="*/ 4527750 w 4527750"/>
              <a:gd name="connsiteY9" fmla="*/ 1066446 h 2369880"/>
              <a:gd name="connsiteX10" fmla="*/ 4527750 w 4527750"/>
              <a:gd name="connsiteY10" fmla="*/ 1658916 h 2369880"/>
              <a:gd name="connsiteX11" fmla="*/ 4527750 w 4527750"/>
              <a:gd name="connsiteY11" fmla="*/ 2369880 h 2369880"/>
              <a:gd name="connsiteX12" fmla="*/ 3926206 w 4527750"/>
              <a:gd name="connsiteY12" fmla="*/ 2369880 h 2369880"/>
              <a:gd name="connsiteX13" fmla="*/ 3279385 w 4527750"/>
              <a:gd name="connsiteY13" fmla="*/ 2369880 h 2369880"/>
              <a:gd name="connsiteX14" fmla="*/ 2632563 w 4527750"/>
              <a:gd name="connsiteY14" fmla="*/ 2369880 h 2369880"/>
              <a:gd name="connsiteX15" fmla="*/ 1985742 w 4527750"/>
              <a:gd name="connsiteY15" fmla="*/ 2369880 h 2369880"/>
              <a:gd name="connsiteX16" fmla="*/ 1293643 w 4527750"/>
              <a:gd name="connsiteY16" fmla="*/ 2369880 h 2369880"/>
              <a:gd name="connsiteX17" fmla="*/ 737376 w 4527750"/>
              <a:gd name="connsiteY17" fmla="*/ 2369880 h 2369880"/>
              <a:gd name="connsiteX18" fmla="*/ 0 w 4527750"/>
              <a:gd name="connsiteY18" fmla="*/ 2369880 h 2369880"/>
              <a:gd name="connsiteX19" fmla="*/ 0 w 4527750"/>
              <a:gd name="connsiteY19" fmla="*/ 1824808 h 2369880"/>
              <a:gd name="connsiteX20" fmla="*/ 0 w 4527750"/>
              <a:gd name="connsiteY20" fmla="*/ 1279735 h 2369880"/>
              <a:gd name="connsiteX21" fmla="*/ 0 w 4527750"/>
              <a:gd name="connsiteY21" fmla="*/ 639868 h 2369880"/>
              <a:gd name="connsiteX22" fmla="*/ 0 w 4527750"/>
              <a:gd name="connsiteY22" fmla="*/ 0 h 236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7750" h="2369880" fill="none" extrusionOk="0">
                <a:moveTo>
                  <a:pt x="0" y="0"/>
                </a:moveTo>
                <a:cubicBezTo>
                  <a:pt x="235083" y="2509"/>
                  <a:pt x="475526" y="17604"/>
                  <a:pt x="737376" y="0"/>
                </a:cubicBezTo>
                <a:cubicBezTo>
                  <a:pt x="999226" y="-17604"/>
                  <a:pt x="1086078" y="-21257"/>
                  <a:pt x="1429475" y="0"/>
                </a:cubicBezTo>
                <a:cubicBezTo>
                  <a:pt x="1772872" y="21257"/>
                  <a:pt x="1808107" y="8169"/>
                  <a:pt x="1940464" y="0"/>
                </a:cubicBezTo>
                <a:cubicBezTo>
                  <a:pt x="2072821" y="-8169"/>
                  <a:pt x="2275426" y="-10444"/>
                  <a:pt x="2542008" y="0"/>
                </a:cubicBezTo>
                <a:cubicBezTo>
                  <a:pt x="2808590" y="10444"/>
                  <a:pt x="2884113" y="-29705"/>
                  <a:pt x="3143552" y="0"/>
                </a:cubicBezTo>
                <a:cubicBezTo>
                  <a:pt x="3402991" y="29705"/>
                  <a:pt x="3417339" y="8181"/>
                  <a:pt x="3654541" y="0"/>
                </a:cubicBezTo>
                <a:cubicBezTo>
                  <a:pt x="3891743" y="-8181"/>
                  <a:pt x="4335772" y="-10346"/>
                  <a:pt x="4527750" y="0"/>
                </a:cubicBezTo>
                <a:cubicBezTo>
                  <a:pt x="4518099" y="248972"/>
                  <a:pt x="4549194" y="403459"/>
                  <a:pt x="4527750" y="521374"/>
                </a:cubicBezTo>
                <a:cubicBezTo>
                  <a:pt x="4506306" y="639289"/>
                  <a:pt x="4536084" y="855597"/>
                  <a:pt x="4527750" y="1066446"/>
                </a:cubicBezTo>
                <a:cubicBezTo>
                  <a:pt x="4519416" y="1277295"/>
                  <a:pt x="4534442" y="1459682"/>
                  <a:pt x="4527750" y="1658916"/>
                </a:cubicBezTo>
                <a:cubicBezTo>
                  <a:pt x="4521059" y="1858150"/>
                  <a:pt x="4520016" y="2113927"/>
                  <a:pt x="4527750" y="2369880"/>
                </a:cubicBezTo>
                <a:cubicBezTo>
                  <a:pt x="4335527" y="2388344"/>
                  <a:pt x="4112034" y="2397039"/>
                  <a:pt x="3926206" y="2369880"/>
                </a:cubicBezTo>
                <a:cubicBezTo>
                  <a:pt x="3740378" y="2342721"/>
                  <a:pt x="3539040" y="2353497"/>
                  <a:pt x="3279385" y="2369880"/>
                </a:cubicBezTo>
                <a:cubicBezTo>
                  <a:pt x="3019730" y="2386263"/>
                  <a:pt x="2832321" y="2375212"/>
                  <a:pt x="2632563" y="2369880"/>
                </a:cubicBezTo>
                <a:cubicBezTo>
                  <a:pt x="2432805" y="2364548"/>
                  <a:pt x="2300679" y="2377001"/>
                  <a:pt x="1985742" y="2369880"/>
                </a:cubicBezTo>
                <a:cubicBezTo>
                  <a:pt x="1670805" y="2362759"/>
                  <a:pt x="1556641" y="2342352"/>
                  <a:pt x="1293643" y="2369880"/>
                </a:cubicBezTo>
                <a:cubicBezTo>
                  <a:pt x="1030645" y="2397408"/>
                  <a:pt x="953168" y="2370848"/>
                  <a:pt x="737376" y="2369880"/>
                </a:cubicBezTo>
                <a:cubicBezTo>
                  <a:pt x="521584" y="2368912"/>
                  <a:pt x="338485" y="2350474"/>
                  <a:pt x="0" y="2369880"/>
                </a:cubicBezTo>
                <a:cubicBezTo>
                  <a:pt x="23410" y="2225872"/>
                  <a:pt x="16121" y="2079589"/>
                  <a:pt x="0" y="1824808"/>
                </a:cubicBezTo>
                <a:cubicBezTo>
                  <a:pt x="-16121" y="1570027"/>
                  <a:pt x="13366" y="1494229"/>
                  <a:pt x="0" y="1279735"/>
                </a:cubicBezTo>
                <a:cubicBezTo>
                  <a:pt x="-13366" y="1065241"/>
                  <a:pt x="-23398" y="923351"/>
                  <a:pt x="0" y="639868"/>
                </a:cubicBezTo>
                <a:cubicBezTo>
                  <a:pt x="23398" y="356385"/>
                  <a:pt x="-9414" y="276212"/>
                  <a:pt x="0" y="0"/>
                </a:cubicBezTo>
                <a:close/>
              </a:path>
              <a:path w="4527750" h="2369880" stroke="0" extrusionOk="0">
                <a:moveTo>
                  <a:pt x="0" y="0"/>
                </a:moveTo>
                <a:cubicBezTo>
                  <a:pt x="176666" y="6562"/>
                  <a:pt x="269385" y="-18201"/>
                  <a:pt x="510989" y="0"/>
                </a:cubicBezTo>
                <a:cubicBezTo>
                  <a:pt x="752593" y="18201"/>
                  <a:pt x="971439" y="14108"/>
                  <a:pt x="1112533" y="0"/>
                </a:cubicBezTo>
                <a:cubicBezTo>
                  <a:pt x="1253627" y="-14108"/>
                  <a:pt x="1623490" y="15460"/>
                  <a:pt x="1849909" y="0"/>
                </a:cubicBezTo>
                <a:cubicBezTo>
                  <a:pt x="2076328" y="-15460"/>
                  <a:pt x="2336332" y="-19500"/>
                  <a:pt x="2587286" y="0"/>
                </a:cubicBezTo>
                <a:cubicBezTo>
                  <a:pt x="2838240" y="19500"/>
                  <a:pt x="2945322" y="26676"/>
                  <a:pt x="3279385" y="0"/>
                </a:cubicBezTo>
                <a:cubicBezTo>
                  <a:pt x="3613448" y="-26676"/>
                  <a:pt x="3707293" y="-11779"/>
                  <a:pt x="3835651" y="0"/>
                </a:cubicBezTo>
                <a:cubicBezTo>
                  <a:pt x="3964009" y="11779"/>
                  <a:pt x="4208180" y="-22390"/>
                  <a:pt x="4527750" y="0"/>
                </a:cubicBezTo>
                <a:cubicBezTo>
                  <a:pt x="4551128" y="274755"/>
                  <a:pt x="4515730" y="389894"/>
                  <a:pt x="4527750" y="592470"/>
                </a:cubicBezTo>
                <a:cubicBezTo>
                  <a:pt x="4539771" y="795046"/>
                  <a:pt x="4500581" y="982049"/>
                  <a:pt x="4527750" y="1232338"/>
                </a:cubicBezTo>
                <a:cubicBezTo>
                  <a:pt x="4554919" y="1482627"/>
                  <a:pt x="4535662" y="1600056"/>
                  <a:pt x="4527750" y="1801109"/>
                </a:cubicBezTo>
                <a:cubicBezTo>
                  <a:pt x="4519838" y="2002162"/>
                  <a:pt x="4540259" y="2124807"/>
                  <a:pt x="4527750" y="2369880"/>
                </a:cubicBezTo>
                <a:cubicBezTo>
                  <a:pt x="4383576" y="2337883"/>
                  <a:pt x="4027354" y="2351061"/>
                  <a:pt x="3835651" y="2369880"/>
                </a:cubicBezTo>
                <a:cubicBezTo>
                  <a:pt x="3643948" y="2388699"/>
                  <a:pt x="3470435" y="2362954"/>
                  <a:pt x="3188830" y="2369880"/>
                </a:cubicBezTo>
                <a:cubicBezTo>
                  <a:pt x="2907225" y="2376806"/>
                  <a:pt x="2755766" y="2387902"/>
                  <a:pt x="2451453" y="2369880"/>
                </a:cubicBezTo>
                <a:cubicBezTo>
                  <a:pt x="2147140" y="2351858"/>
                  <a:pt x="1962155" y="2392669"/>
                  <a:pt x="1759354" y="2369880"/>
                </a:cubicBezTo>
                <a:cubicBezTo>
                  <a:pt x="1556553" y="2347091"/>
                  <a:pt x="1348258" y="2338030"/>
                  <a:pt x="1112533" y="2369880"/>
                </a:cubicBezTo>
                <a:cubicBezTo>
                  <a:pt x="876808" y="2401730"/>
                  <a:pt x="457433" y="2343068"/>
                  <a:pt x="0" y="2369880"/>
                </a:cubicBezTo>
                <a:cubicBezTo>
                  <a:pt x="-10180" y="2247515"/>
                  <a:pt x="-16128" y="1935887"/>
                  <a:pt x="0" y="1824808"/>
                </a:cubicBezTo>
                <a:cubicBezTo>
                  <a:pt x="16128" y="1713729"/>
                  <a:pt x="29436" y="1483466"/>
                  <a:pt x="0" y="1184940"/>
                </a:cubicBezTo>
                <a:cubicBezTo>
                  <a:pt x="-29436" y="886414"/>
                  <a:pt x="16100" y="777866"/>
                  <a:pt x="0" y="592470"/>
                </a:cubicBezTo>
                <a:cubicBezTo>
                  <a:pt x="-16100" y="407074"/>
                  <a:pt x="13957" y="125512"/>
                  <a:pt x="0" y="0"/>
                </a:cubicBezTo>
                <a:close/>
              </a:path>
            </a:pathLst>
          </a:custGeom>
          <a:solidFill>
            <a:srgbClr val="FFF5CD"/>
          </a:solidFill>
          <a:ln>
            <a:solidFill>
              <a:schemeClr val="accent4"/>
            </a:solidFill>
            <a:extLst>
              <a:ext uri="{C807C97D-BFC1-408E-A445-0C87EB9F89A2}">
                <ask:lineSketchStyleProps xmlns:ask="http://schemas.microsoft.com/office/drawing/2018/sketchyshapes" sd="2692807477">
                  <a:prstGeom prst="rect">
                    <a:avLst/>
                  </a:prstGeom>
                  <ask:type>
                    <ask:lineSketchFreehand/>
                  </ask:type>
                </ask:lineSketchStyleProps>
              </a:ext>
            </a:extLst>
          </a:ln>
        </p:spPr>
        <p:txBody>
          <a:bodyPr wrap="square">
            <a:spAutoFit/>
          </a:bodyPr>
          <a:lstStyle/>
          <a:p>
            <a:r>
              <a:rPr lang="en-US" sz="2800">
                <a:latin typeface="Calibri" panose="020F0502020204030204" pitchFamily="34" charset="0"/>
                <a:cs typeface="Calibri" panose="020F0502020204030204" pitchFamily="34" charset="0"/>
              </a:rPr>
              <a:t>Chữ </a:t>
            </a:r>
            <a:r>
              <a:rPr lang="en-US" sz="2800" b="1">
                <a:solidFill>
                  <a:schemeClr val="accent5">
                    <a:lumMod val="75000"/>
                  </a:schemeClr>
                </a:solidFill>
                <a:latin typeface="Calibri" panose="020F0502020204030204" pitchFamily="34" charset="0"/>
                <a:cs typeface="Calibri" panose="020F0502020204030204" pitchFamily="34" charset="0"/>
              </a:rPr>
              <a:t>l</a:t>
            </a:r>
            <a:r>
              <a:rPr lang="en-US" sz="2800">
                <a:latin typeface="Calibri" panose="020F0502020204030204" pitchFamily="34" charset="0"/>
                <a:cs typeface="Calibri" panose="020F0502020204030204" pitchFamily="34" charset="0"/>
              </a:rPr>
              <a:t> hoặc chữ </a:t>
            </a:r>
            <a:r>
              <a:rPr lang="en-US" sz="2800" b="1">
                <a:solidFill>
                  <a:schemeClr val="accent5">
                    <a:lumMod val="75000"/>
                  </a:schemeClr>
                </a:solidFill>
                <a:latin typeface="Calibri" panose="020F0502020204030204" pitchFamily="34" charset="0"/>
                <a:cs typeface="Calibri" panose="020F0502020204030204" pitchFamily="34" charset="0"/>
              </a:rPr>
              <a:t>n</a:t>
            </a:r>
          </a:p>
          <a:p>
            <a:r>
              <a:rPr lang="en-US" sz="2400">
                <a:latin typeface="Calibri" panose="020F0502020204030204" pitchFamily="34" charset="0"/>
                <a:cs typeface="Calibri" panose="020F0502020204030204" pitchFamily="34" charset="0"/>
              </a:rPr>
              <a:t>Ngọt ngào       ời ru của mẹ</a:t>
            </a:r>
          </a:p>
          <a:p>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Cánh cò cõng      ắng lượn bay</a:t>
            </a:r>
          </a:p>
          <a:p>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Mênh mông đồng xanh sắc       úa</a:t>
            </a:r>
          </a:p>
          <a:p>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Ơi à… giấc ngủ thật say</a:t>
            </a:r>
          </a:p>
          <a:p>
            <a:pPr algn="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Theo Phạm Hải Lê</a:t>
            </a:r>
            <a:endParaRPr lang="en-US" sz="32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a:extLst>
              <a:ext uri="{FF2B5EF4-FFF2-40B4-BE49-F238E27FC236}">
                <a16:creationId xmlns:a16="http://schemas.microsoft.com/office/drawing/2014/main" id="{65BE34A8-256B-481E-8B40-21B90A96E2B6}"/>
              </a:ext>
            </a:extLst>
          </p:cNvPr>
          <p:cNvSpPr/>
          <p:nvPr/>
        </p:nvSpPr>
        <p:spPr>
          <a:xfrm>
            <a:off x="4931821" y="2063194"/>
            <a:ext cx="4139864" cy="2754600"/>
          </a:xfrm>
          <a:custGeom>
            <a:avLst/>
            <a:gdLst>
              <a:gd name="connsiteX0" fmla="*/ 0 w 4139864"/>
              <a:gd name="connsiteY0" fmla="*/ 0 h 2754600"/>
              <a:gd name="connsiteX1" fmla="*/ 731376 w 4139864"/>
              <a:gd name="connsiteY1" fmla="*/ 0 h 2754600"/>
              <a:gd name="connsiteX2" fmla="*/ 1504151 w 4139864"/>
              <a:gd name="connsiteY2" fmla="*/ 0 h 2754600"/>
              <a:gd name="connsiteX3" fmla="*/ 2235527 w 4139864"/>
              <a:gd name="connsiteY3" fmla="*/ 0 h 2754600"/>
              <a:gd name="connsiteX4" fmla="*/ 2801308 w 4139864"/>
              <a:gd name="connsiteY4" fmla="*/ 0 h 2754600"/>
              <a:gd name="connsiteX5" fmla="*/ 3449887 w 4139864"/>
              <a:gd name="connsiteY5" fmla="*/ 0 h 2754600"/>
              <a:gd name="connsiteX6" fmla="*/ 4139864 w 4139864"/>
              <a:gd name="connsiteY6" fmla="*/ 0 h 2754600"/>
              <a:gd name="connsiteX7" fmla="*/ 4139864 w 4139864"/>
              <a:gd name="connsiteY7" fmla="*/ 606012 h 2754600"/>
              <a:gd name="connsiteX8" fmla="*/ 4139864 w 4139864"/>
              <a:gd name="connsiteY8" fmla="*/ 1212024 h 2754600"/>
              <a:gd name="connsiteX9" fmla="*/ 4139864 w 4139864"/>
              <a:gd name="connsiteY9" fmla="*/ 1845582 h 2754600"/>
              <a:gd name="connsiteX10" fmla="*/ 4139864 w 4139864"/>
              <a:gd name="connsiteY10" fmla="*/ 2754600 h 2754600"/>
              <a:gd name="connsiteX11" fmla="*/ 3449887 w 4139864"/>
              <a:gd name="connsiteY11" fmla="*/ 2754600 h 2754600"/>
              <a:gd name="connsiteX12" fmla="*/ 2718511 w 4139864"/>
              <a:gd name="connsiteY12" fmla="*/ 2754600 h 2754600"/>
              <a:gd name="connsiteX13" fmla="*/ 1987135 w 4139864"/>
              <a:gd name="connsiteY13" fmla="*/ 2754600 h 2754600"/>
              <a:gd name="connsiteX14" fmla="*/ 1297157 w 4139864"/>
              <a:gd name="connsiteY14" fmla="*/ 2754600 h 2754600"/>
              <a:gd name="connsiteX15" fmla="*/ 607180 w 4139864"/>
              <a:gd name="connsiteY15" fmla="*/ 2754600 h 2754600"/>
              <a:gd name="connsiteX16" fmla="*/ 0 w 4139864"/>
              <a:gd name="connsiteY16" fmla="*/ 2754600 h 2754600"/>
              <a:gd name="connsiteX17" fmla="*/ 0 w 4139864"/>
              <a:gd name="connsiteY17" fmla="*/ 2038404 h 2754600"/>
              <a:gd name="connsiteX18" fmla="*/ 0 w 4139864"/>
              <a:gd name="connsiteY18" fmla="*/ 1404846 h 2754600"/>
              <a:gd name="connsiteX19" fmla="*/ 0 w 4139864"/>
              <a:gd name="connsiteY19" fmla="*/ 771288 h 2754600"/>
              <a:gd name="connsiteX20" fmla="*/ 0 w 4139864"/>
              <a:gd name="connsiteY20" fmla="*/ 0 h 275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9864" h="2754600" fill="none" extrusionOk="0">
                <a:moveTo>
                  <a:pt x="0" y="0"/>
                </a:moveTo>
                <a:cubicBezTo>
                  <a:pt x="270947" y="29"/>
                  <a:pt x="451945" y="21412"/>
                  <a:pt x="731376" y="0"/>
                </a:cubicBezTo>
                <a:cubicBezTo>
                  <a:pt x="1010807" y="-21412"/>
                  <a:pt x="1335158" y="31438"/>
                  <a:pt x="1504151" y="0"/>
                </a:cubicBezTo>
                <a:cubicBezTo>
                  <a:pt x="1673145" y="-31438"/>
                  <a:pt x="1998524" y="7299"/>
                  <a:pt x="2235527" y="0"/>
                </a:cubicBezTo>
                <a:cubicBezTo>
                  <a:pt x="2472530" y="-7299"/>
                  <a:pt x="2639528" y="-18514"/>
                  <a:pt x="2801308" y="0"/>
                </a:cubicBezTo>
                <a:cubicBezTo>
                  <a:pt x="2963088" y="18514"/>
                  <a:pt x="3175878" y="-1020"/>
                  <a:pt x="3449887" y="0"/>
                </a:cubicBezTo>
                <a:cubicBezTo>
                  <a:pt x="3723896" y="1020"/>
                  <a:pt x="3796331" y="-29411"/>
                  <a:pt x="4139864" y="0"/>
                </a:cubicBezTo>
                <a:cubicBezTo>
                  <a:pt x="4159033" y="289163"/>
                  <a:pt x="4155398" y="434046"/>
                  <a:pt x="4139864" y="606012"/>
                </a:cubicBezTo>
                <a:cubicBezTo>
                  <a:pt x="4124330" y="777978"/>
                  <a:pt x="4151479" y="994235"/>
                  <a:pt x="4139864" y="1212024"/>
                </a:cubicBezTo>
                <a:cubicBezTo>
                  <a:pt x="4128249" y="1429813"/>
                  <a:pt x="4157389" y="1541612"/>
                  <a:pt x="4139864" y="1845582"/>
                </a:cubicBezTo>
                <a:cubicBezTo>
                  <a:pt x="4122339" y="2149552"/>
                  <a:pt x="4164088" y="2396204"/>
                  <a:pt x="4139864" y="2754600"/>
                </a:cubicBezTo>
                <a:cubicBezTo>
                  <a:pt x="3885159" y="2749246"/>
                  <a:pt x="3783740" y="2762288"/>
                  <a:pt x="3449887" y="2754600"/>
                </a:cubicBezTo>
                <a:cubicBezTo>
                  <a:pt x="3116034" y="2746912"/>
                  <a:pt x="3081781" y="2743249"/>
                  <a:pt x="2718511" y="2754600"/>
                </a:cubicBezTo>
                <a:cubicBezTo>
                  <a:pt x="2355241" y="2765951"/>
                  <a:pt x="2220761" y="2767949"/>
                  <a:pt x="1987135" y="2754600"/>
                </a:cubicBezTo>
                <a:cubicBezTo>
                  <a:pt x="1753509" y="2741251"/>
                  <a:pt x="1543325" y="2775609"/>
                  <a:pt x="1297157" y="2754600"/>
                </a:cubicBezTo>
                <a:cubicBezTo>
                  <a:pt x="1050989" y="2733591"/>
                  <a:pt x="790040" y="2733320"/>
                  <a:pt x="607180" y="2754600"/>
                </a:cubicBezTo>
                <a:cubicBezTo>
                  <a:pt x="424320" y="2775880"/>
                  <a:pt x="158409" y="2762373"/>
                  <a:pt x="0" y="2754600"/>
                </a:cubicBezTo>
                <a:cubicBezTo>
                  <a:pt x="-22796" y="2458328"/>
                  <a:pt x="13902" y="2281032"/>
                  <a:pt x="0" y="2038404"/>
                </a:cubicBezTo>
                <a:cubicBezTo>
                  <a:pt x="-13902" y="1795776"/>
                  <a:pt x="-3746" y="1712955"/>
                  <a:pt x="0" y="1404846"/>
                </a:cubicBezTo>
                <a:cubicBezTo>
                  <a:pt x="3746" y="1096737"/>
                  <a:pt x="31603" y="942288"/>
                  <a:pt x="0" y="771288"/>
                </a:cubicBezTo>
                <a:cubicBezTo>
                  <a:pt x="-31603" y="600288"/>
                  <a:pt x="23686" y="342401"/>
                  <a:pt x="0" y="0"/>
                </a:cubicBezTo>
                <a:close/>
              </a:path>
              <a:path w="4139864" h="2754600" stroke="0" extrusionOk="0">
                <a:moveTo>
                  <a:pt x="0" y="0"/>
                </a:moveTo>
                <a:cubicBezTo>
                  <a:pt x="269335" y="3963"/>
                  <a:pt x="376159" y="-6178"/>
                  <a:pt x="565781" y="0"/>
                </a:cubicBezTo>
                <a:cubicBezTo>
                  <a:pt x="755403" y="6178"/>
                  <a:pt x="1076226" y="-3969"/>
                  <a:pt x="1214360" y="0"/>
                </a:cubicBezTo>
                <a:cubicBezTo>
                  <a:pt x="1352494" y="3969"/>
                  <a:pt x="1805480" y="-34977"/>
                  <a:pt x="1987135" y="0"/>
                </a:cubicBezTo>
                <a:cubicBezTo>
                  <a:pt x="2168791" y="34977"/>
                  <a:pt x="2566190" y="15591"/>
                  <a:pt x="2759909" y="0"/>
                </a:cubicBezTo>
                <a:cubicBezTo>
                  <a:pt x="2953628" y="-15591"/>
                  <a:pt x="3311779" y="-1124"/>
                  <a:pt x="3491285" y="0"/>
                </a:cubicBezTo>
                <a:cubicBezTo>
                  <a:pt x="3670791" y="1124"/>
                  <a:pt x="3936209" y="14538"/>
                  <a:pt x="4139864" y="0"/>
                </a:cubicBezTo>
                <a:cubicBezTo>
                  <a:pt x="4128854" y="183140"/>
                  <a:pt x="4168303" y="430370"/>
                  <a:pt x="4139864" y="688650"/>
                </a:cubicBezTo>
                <a:cubicBezTo>
                  <a:pt x="4111426" y="946930"/>
                  <a:pt x="4113625" y="1157056"/>
                  <a:pt x="4139864" y="1294662"/>
                </a:cubicBezTo>
                <a:cubicBezTo>
                  <a:pt x="4166103" y="1432268"/>
                  <a:pt x="4122902" y="1880952"/>
                  <a:pt x="4139864" y="2038404"/>
                </a:cubicBezTo>
                <a:cubicBezTo>
                  <a:pt x="4156826" y="2195856"/>
                  <a:pt x="4133065" y="2583748"/>
                  <a:pt x="4139864" y="2754600"/>
                </a:cubicBezTo>
                <a:cubicBezTo>
                  <a:pt x="4023409" y="2729997"/>
                  <a:pt x="3743925" y="2759872"/>
                  <a:pt x="3574083" y="2754600"/>
                </a:cubicBezTo>
                <a:cubicBezTo>
                  <a:pt x="3404241" y="2749328"/>
                  <a:pt x="3158037" y="2780691"/>
                  <a:pt x="2925504" y="2754600"/>
                </a:cubicBezTo>
                <a:cubicBezTo>
                  <a:pt x="2692971" y="2728509"/>
                  <a:pt x="2478921" y="2762802"/>
                  <a:pt x="2235527" y="2754600"/>
                </a:cubicBezTo>
                <a:cubicBezTo>
                  <a:pt x="1992133" y="2746398"/>
                  <a:pt x="1766569" y="2746921"/>
                  <a:pt x="1462752" y="2754600"/>
                </a:cubicBezTo>
                <a:cubicBezTo>
                  <a:pt x="1158935" y="2762279"/>
                  <a:pt x="888626" y="2747015"/>
                  <a:pt x="731376" y="2754600"/>
                </a:cubicBezTo>
                <a:cubicBezTo>
                  <a:pt x="574126" y="2762185"/>
                  <a:pt x="265381" y="2718714"/>
                  <a:pt x="0" y="2754600"/>
                </a:cubicBezTo>
                <a:cubicBezTo>
                  <a:pt x="-19818" y="2568144"/>
                  <a:pt x="20821" y="2226524"/>
                  <a:pt x="0" y="2065950"/>
                </a:cubicBezTo>
                <a:cubicBezTo>
                  <a:pt x="-20821" y="1905376"/>
                  <a:pt x="-23043" y="1680175"/>
                  <a:pt x="0" y="1404846"/>
                </a:cubicBezTo>
                <a:cubicBezTo>
                  <a:pt x="23043" y="1129517"/>
                  <a:pt x="-8671" y="1000172"/>
                  <a:pt x="0" y="661104"/>
                </a:cubicBezTo>
                <a:cubicBezTo>
                  <a:pt x="8671" y="322036"/>
                  <a:pt x="29060" y="199501"/>
                  <a:pt x="0" y="0"/>
                </a:cubicBezTo>
                <a:close/>
              </a:path>
            </a:pathLst>
          </a:custGeom>
          <a:solidFill>
            <a:schemeClr val="accent5">
              <a:lumMod val="20000"/>
              <a:lumOff val="80000"/>
            </a:schemeClr>
          </a:solidFill>
          <a:ln>
            <a:solidFill>
              <a:srgbClr val="00B0F0"/>
            </a:solidFill>
            <a:extLst>
              <a:ext uri="{C807C97D-BFC1-408E-A445-0C87EB9F89A2}">
                <ask:lineSketchStyleProps xmlns:ask="http://schemas.microsoft.com/office/drawing/2018/sketchyshapes" sd="2692807477">
                  <a:prstGeom prst="rect">
                    <a:avLst/>
                  </a:prstGeom>
                  <ask:type>
                    <ask:lineSketchFreehand/>
                  </ask:type>
                </ask:lineSketchStyleProps>
              </a:ext>
            </a:extLst>
          </a:ln>
        </p:spPr>
        <p:txBody>
          <a:bodyPr wrap="square">
            <a:spAutoFit/>
          </a:bodyPr>
          <a:lstStyle/>
          <a:p>
            <a:pPr>
              <a:spcAft>
                <a:spcPts val="600"/>
              </a:spcAft>
              <a:buClrTx/>
            </a:pPr>
            <a:r>
              <a:rPr lang="en-US" sz="28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Vần </a:t>
            </a:r>
            <a:r>
              <a:rPr lang="en-US" sz="2800" b="1">
                <a:solidFill>
                  <a:schemeClr val="accent2">
                    <a:lumMod val="75000"/>
                  </a:schemeClr>
                </a:solidFill>
                <a:latin typeface="Calibri" panose="020F0502020204030204" pitchFamily="34" charset="0"/>
                <a:ea typeface="Cambria" panose="02040503050406030204" pitchFamily="18" charset="0"/>
                <a:cs typeface="Calibri" panose="020F0502020204030204" pitchFamily="34" charset="0"/>
              </a:rPr>
              <a:t>uôn</a:t>
            </a:r>
            <a:r>
              <a:rPr lang="en-US" sz="28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hoặc vần </a:t>
            </a:r>
            <a:r>
              <a:rPr lang="en-US" sz="2800" b="1">
                <a:solidFill>
                  <a:schemeClr val="accent2">
                    <a:lumMod val="75000"/>
                  </a:schemeClr>
                </a:solidFill>
                <a:latin typeface="Calibri" panose="020F0502020204030204" pitchFamily="34" charset="0"/>
                <a:ea typeface="Cambria" panose="02040503050406030204" pitchFamily="18" charset="0"/>
                <a:cs typeface="Calibri" panose="020F0502020204030204" pitchFamily="34" charset="0"/>
              </a:rPr>
              <a:t>uông.</a:t>
            </a:r>
          </a:p>
          <a:p>
            <a:pPr>
              <a:spcAft>
                <a:spcPts val="600"/>
              </a:spcAft>
              <a:buClrTx/>
            </a:pP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M        vì sao còn ngủ</a:t>
            </a:r>
          </a:p>
          <a:p>
            <a:pPr>
              <a:spcAft>
                <a:spcPts val="600"/>
              </a:spcAft>
              <a:buClrTx/>
            </a:pP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Ch       đồng hồ chưa rung</a:t>
            </a:r>
          </a:p>
          <a:p>
            <a:pPr>
              <a:spcAft>
                <a:spcPts val="600"/>
              </a:spcAft>
              <a:buClrTx/>
            </a:pP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Nhưng bà l       dậy sớm</a:t>
            </a:r>
          </a:p>
          <a:p>
            <a:pPr>
              <a:spcAft>
                <a:spcPts val="600"/>
              </a:spcAft>
              <a:buClrTx/>
            </a:pP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Pha nước trà cho ông.</a:t>
            </a:r>
          </a:p>
          <a:p>
            <a:pPr algn="r">
              <a:spcAft>
                <a:spcPts val="600"/>
              </a:spcAft>
              <a:buClrTx/>
            </a:pP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Theo Nguyễn Lãm Thắng</a:t>
            </a:r>
            <a:endPar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endParaRPr>
          </a:p>
        </p:txBody>
      </p:sp>
      <p:pic>
        <p:nvPicPr>
          <p:cNvPr id="29" name="Picture 28">
            <a:extLst>
              <a:ext uri="{FF2B5EF4-FFF2-40B4-BE49-F238E27FC236}">
                <a16:creationId xmlns:a16="http://schemas.microsoft.com/office/drawing/2014/main" id="{725B0162-8039-4229-8833-3CEE7226C948}"/>
              </a:ext>
            </a:extLst>
          </p:cNvPr>
          <p:cNvPicPr>
            <a:picLocks noChangeAspect="1"/>
          </p:cNvPicPr>
          <p:nvPr/>
        </p:nvPicPr>
        <p:blipFill>
          <a:blip r:embed="rId3"/>
          <a:stretch>
            <a:fillRect/>
          </a:stretch>
        </p:blipFill>
        <p:spPr>
          <a:xfrm rot="21408746">
            <a:off x="1667921" y="688774"/>
            <a:ext cx="407138" cy="408939"/>
          </a:xfrm>
          <a:prstGeom prst="rect">
            <a:avLst/>
          </a:prstGeom>
        </p:spPr>
      </p:pic>
      <p:grpSp>
        <p:nvGrpSpPr>
          <p:cNvPr id="5" name="Group 4">
            <a:extLst>
              <a:ext uri="{FF2B5EF4-FFF2-40B4-BE49-F238E27FC236}">
                <a16:creationId xmlns:a16="http://schemas.microsoft.com/office/drawing/2014/main" id="{E63745E1-7B61-4347-ADBA-435F5E39B22E}"/>
              </a:ext>
            </a:extLst>
          </p:cNvPr>
          <p:cNvGrpSpPr/>
          <p:nvPr/>
        </p:nvGrpSpPr>
        <p:grpSpPr>
          <a:xfrm>
            <a:off x="1538131" y="650876"/>
            <a:ext cx="2210225" cy="461665"/>
            <a:chOff x="4892050" y="877883"/>
            <a:chExt cx="1822935" cy="461665"/>
          </a:xfrm>
        </p:grpSpPr>
        <p:sp>
          <p:nvSpPr>
            <p:cNvPr id="3" name="Rectangle 2">
              <a:extLst>
                <a:ext uri="{FF2B5EF4-FFF2-40B4-BE49-F238E27FC236}">
                  <a16:creationId xmlns:a16="http://schemas.microsoft.com/office/drawing/2014/main" id="{A72550C6-3370-48A2-852A-E28274A1B2CE}"/>
                </a:ext>
              </a:extLst>
            </p:cNvPr>
            <p:cNvSpPr/>
            <p:nvPr/>
          </p:nvSpPr>
          <p:spPr>
            <a:xfrm>
              <a:off x="4931821" y="941794"/>
              <a:ext cx="1739512" cy="333845"/>
            </a:xfrm>
            <a:prstGeom prst="rect">
              <a:avLst/>
            </a:prstGeom>
            <a:solidFill>
              <a:srgbClr val="FFF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E9D5869-290F-4FC3-9E99-1037D54750FB}"/>
                </a:ext>
              </a:extLst>
            </p:cNvPr>
            <p:cNvSpPr txBox="1"/>
            <p:nvPr/>
          </p:nvSpPr>
          <p:spPr>
            <a:xfrm>
              <a:off x="4892050" y="877883"/>
              <a:ext cx="1822935" cy="461665"/>
            </a:xfrm>
            <a:prstGeom prst="rect">
              <a:avLst/>
            </a:prstGeom>
            <a:noFill/>
          </p:spPr>
          <p:txBody>
            <a:bodyPr wrap="none" rtlCol="0">
              <a:spAutoFit/>
            </a:bodyPr>
            <a:lstStyle/>
            <a:p>
              <a:r>
                <a:rPr lang="en-US" sz="2400" b="1">
                  <a:solidFill>
                    <a:srgbClr val="FF0000"/>
                  </a:solidFill>
                  <a:latin typeface="Calibri" panose="020F0502020204030204" pitchFamily="34" charset="0"/>
                  <a:cs typeface="Calibri" panose="020F0502020204030204" pitchFamily="34" charset="0"/>
                </a:rPr>
                <a:t>l</a:t>
              </a:r>
              <a:r>
                <a:rPr lang="en-US" sz="2400">
                  <a:latin typeface="Calibri" panose="020F0502020204030204" pitchFamily="34" charset="0"/>
                  <a:cs typeface="Calibri" panose="020F0502020204030204" pitchFamily="34" charset="0"/>
                </a:rPr>
                <a:t>ời ru của mẹ</a:t>
              </a:r>
              <a:endParaRPr lang="en-US" sz="2000"/>
            </a:p>
          </p:txBody>
        </p:sp>
      </p:grpSp>
      <p:pic>
        <p:nvPicPr>
          <p:cNvPr id="33" name="Picture 32">
            <a:extLst>
              <a:ext uri="{FF2B5EF4-FFF2-40B4-BE49-F238E27FC236}">
                <a16:creationId xmlns:a16="http://schemas.microsoft.com/office/drawing/2014/main" id="{B03BA310-73AF-49E1-964D-7FD46E9781A3}"/>
              </a:ext>
            </a:extLst>
          </p:cNvPr>
          <p:cNvPicPr>
            <a:picLocks noChangeAspect="1"/>
          </p:cNvPicPr>
          <p:nvPr/>
        </p:nvPicPr>
        <p:blipFill>
          <a:blip r:embed="rId3"/>
          <a:stretch>
            <a:fillRect/>
          </a:stretch>
        </p:blipFill>
        <p:spPr>
          <a:xfrm rot="21408746">
            <a:off x="1958746" y="1040293"/>
            <a:ext cx="407138" cy="408939"/>
          </a:xfrm>
          <a:prstGeom prst="rect">
            <a:avLst/>
          </a:prstGeom>
        </p:spPr>
      </p:pic>
      <p:grpSp>
        <p:nvGrpSpPr>
          <p:cNvPr id="35" name="Group 34">
            <a:extLst>
              <a:ext uri="{FF2B5EF4-FFF2-40B4-BE49-F238E27FC236}">
                <a16:creationId xmlns:a16="http://schemas.microsoft.com/office/drawing/2014/main" id="{9278682D-49EC-485D-9727-E4D22FE36F51}"/>
              </a:ext>
            </a:extLst>
          </p:cNvPr>
          <p:cNvGrpSpPr/>
          <p:nvPr/>
        </p:nvGrpSpPr>
        <p:grpSpPr>
          <a:xfrm>
            <a:off x="1915874" y="1013929"/>
            <a:ext cx="2157300" cy="461665"/>
            <a:chOff x="4892050" y="877883"/>
            <a:chExt cx="1779283" cy="461665"/>
          </a:xfrm>
        </p:grpSpPr>
        <p:sp>
          <p:nvSpPr>
            <p:cNvPr id="37" name="Rectangle 36">
              <a:extLst>
                <a:ext uri="{FF2B5EF4-FFF2-40B4-BE49-F238E27FC236}">
                  <a16:creationId xmlns:a16="http://schemas.microsoft.com/office/drawing/2014/main" id="{529157C5-1387-48BA-8507-D3681FFE62FE}"/>
                </a:ext>
              </a:extLst>
            </p:cNvPr>
            <p:cNvSpPr/>
            <p:nvPr/>
          </p:nvSpPr>
          <p:spPr>
            <a:xfrm>
              <a:off x="4931821" y="941794"/>
              <a:ext cx="1739512" cy="333845"/>
            </a:xfrm>
            <a:prstGeom prst="rect">
              <a:avLst/>
            </a:prstGeom>
            <a:solidFill>
              <a:srgbClr val="FFF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2BF4A38-69D9-4ECD-B9F0-E555EEB41B93}"/>
                </a:ext>
              </a:extLst>
            </p:cNvPr>
            <p:cNvSpPr txBox="1"/>
            <p:nvPr/>
          </p:nvSpPr>
          <p:spPr>
            <a:xfrm>
              <a:off x="4892050" y="877883"/>
              <a:ext cx="1690508" cy="461665"/>
            </a:xfrm>
            <a:prstGeom prst="rect">
              <a:avLst/>
            </a:prstGeom>
            <a:noFill/>
          </p:spPr>
          <p:txBody>
            <a:bodyPr wrap="none" rtlCol="0">
              <a:spAutoFit/>
            </a:bodyPr>
            <a:lstStyle/>
            <a:p>
              <a:r>
                <a:rPr lang="en-US" sz="2400" b="1">
                  <a:solidFill>
                    <a:srgbClr val="FF0000"/>
                  </a:solidFill>
                  <a:latin typeface="Calibri" panose="020F0502020204030204" pitchFamily="34" charset="0"/>
                  <a:cs typeface="Calibri" panose="020F0502020204030204" pitchFamily="34" charset="0"/>
                </a:rPr>
                <a:t>n</a:t>
              </a:r>
              <a:r>
                <a:rPr lang="en-US" sz="2400">
                  <a:latin typeface="Calibri" panose="020F0502020204030204" pitchFamily="34" charset="0"/>
                  <a:cs typeface="Calibri" panose="020F0502020204030204" pitchFamily="34" charset="0"/>
                </a:rPr>
                <a:t>ắng lượn bay</a:t>
              </a:r>
              <a:endParaRPr lang="en-US" sz="2000"/>
            </a:p>
          </p:txBody>
        </p:sp>
      </p:grpSp>
      <p:pic>
        <p:nvPicPr>
          <p:cNvPr id="40" name="Picture 39">
            <a:extLst>
              <a:ext uri="{FF2B5EF4-FFF2-40B4-BE49-F238E27FC236}">
                <a16:creationId xmlns:a16="http://schemas.microsoft.com/office/drawing/2014/main" id="{B16680E7-6E6F-4A1B-922D-86EA6CB1256B}"/>
              </a:ext>
            </a:extLst>
          </p:cNvPr>
          <p:cNvPicPr>
            <a:picLocks noChangeAspect="1"/>
          </p:cNvPicPr>
          <p:nvPr/>
        </p:nvPicPr>
        <p:blipFill>
          <a:blip r:embed="rId3"/>
          <a:stretch>
            <a:fillRect/>
          </a:stretch>
        </p:blipFill>
        <p:spPr>
          <a:xfrm rot="21408746">
            <a:off x="3712280" y="1410105"/>
            <a:ext cx="407138" cy="408939"/>
          </a:xfrm>
          <a:prstGeom prst="rect">
            <a:avLst/>
          </a:prstGeom>
        </p:spPr>
      </p:pic>
      <p:pic>
        <p:nvPicPr>
          <p:cNvPr id="41" name="Picture 40">
            <a:extLst>
              <a:ext uri="{FF2B5EF4-FFF2-40B4-BE49-F238E27FC236}">
                <a16:creationId xmlns:a16="http://schemas.microsoft.com/office/drawing/2014/main" id="{8DA9C1AF-6FE5-41A8-BB4A-8C347221EE66}"/>
              </a:ext>
            </a:extLst>
          </p:cNvPr>
          <p:cNvPicPr>
            <a:picLocks noChangeAspect="1"/>
          </p:cNvPicPr>
          <p:nvPr/>
        </p:nvPicPr>
        <p:blipFill>
          <a:blip r:embed="rId3"/>
          <a:stretch>
            <a:fillRect/>
          </a:stretch>
        </p:blipFill>
        <p:spPr>
          <a:xfrm rot="21408746">
            <a:off x="5281957" y="2602347"/>
            <a:ext cx="407138" cy="408939"/>
          </a:xfrm>
          <a:prstGeom prst="rect">
            <a:avLst/>
          </a:prstGeom>
        </p:spPr>
      </p:pic>
      <p:pic>
        <p:nvPicPr>
          <p:cNvPr id="42" name="Picture 41">
            <a:extLst>
              <a:ext uri="{FF2B5EF4-FFF2-40B4-BE49-F238E27FC236}">
                <a16:creationId xmlns:a16="http://schemas.microsoft.com/office/drawing/2014/main" id="{31CB1372-691A-457F-A880-CAC22A5C9243}"/>
              </a:ext>
            </a:extLst>
          </p:cNvPr>
          <p:cNvPicPr>
            <a:picLocks noChangeAspect="1"/>
          </p:cNvPicPr>
          <p:nvPr/>
        </p:nvPicPr>
        <p:blipFill>
          <a:blip r:embed="rId3"/>
          <a:stretch>
            <a:fillRect/>
          </a:stretch>
        </p:blipFill>
        <p:spPr>
          <a:xfrm rot="21408746">
            <a:off x="5371065" y="3061620"/>
            <a:ext cx="407138" cy="408939"/>
          </a:xfrm>
          <a:prstGeom prst="rect">
            <a:avLst/>
          </a:prstGeom>
        </p:spPr>
      </p:pic>
      <p:pic>
        <p:nvPicPr>
          <p:cNvPr id="43" name="Picture 42">
            <a:extLst>
              <a:ext uri="{FF2B5EF4-FFF2-40B4-BE49-F238E27FC236}">
                <a16:creationId xmlns:a16="http://schemas.microsoft.com/office/drawing/2014/main" id="{1E68771A-6A70-4210-A89A-CC0738084586}"/>
              </a:ext>
            </a:extLst>
          </p:cNvPr>
          <p:cNvPicPr>
            <a:picLocks noChangeAspect="1"/>
          </p:cNvPicPr>
          <p:nvPr/>
        </p:nvPicPr>
        <p:blipFill>
          <a:blip r:embed="rId3"/>
          <a:stretch>
            <a:fillRect/>
          </a:stretch>
        </p:blipFill>
        <p:spPr>
          <a:xfrm rot="21408746">
            <a:off x="6380988" y="3471378"/>
            <a:ext cx="407138" cy="408939"/>
          </a:xfrm>
          <a:prstGeom prst="rect">
            <a:avLst/>
          </a:prstGeom>
        </p:spPr>
      </p:pic>
      <p:grpSp>
        <p:nvGrpSpPr>
          <p:cNvPr id="44" name="Group 43">
            <a:extLst>
              <a:ext uri="{FF2B5EF4-FFF2-40B4-BE49-F238E27FC236}">
                <a16:creationId xmlns:a16="http://schemas.microsoft.com/office/drawing/2014/main" id="{3882DB41-200C-4C70-8C68-019384F9044C}"/>
              </a:ext>
            </a:extLst>
          </p:cNvPr>
          <p:cNvGrpSpPr/>
          <p:nvPr/>
        </p:nvGrpSpPr>
        <p:grpSpPr>
          <a:xfrm>
            <a:off x="3627650" y="1368383"/>
            <a:ext cx="944349" cy="461665"/>
            <a:chOff x="4892050" y="877883"/>
            <a:chExt cx="1779283" cy="461665"/>
          </a:xfrm>
        </p:grpSpPr>
        <p:sp>
          <p:nvSpPr>
            <p:cNvPr id="45" name="Rectangle 44">
              <a:extLst>
                <a:ext uri="{FF2B5EF4-FFF2-40B4-BE49-F238E27FC236}">
                  <a16:creationId xmlns:a16="http://schemas.microsoft.com/office/drawing/2014/main" id="{95CC14E3-1E1B-4BA5-ABCD-DC94B943CAE4}"/>
                </a:ext>
              </a:extLst>
            </p:cNvPr>
            <p:cNvSpPr/>
            <p:nvPr/>
          </p:nvSpPr>
          <p:spPr>
            <a:xfrm>
              <a:off x="4931821" y="941794"/>
              <a:ext cx="1739512" cy="333845"/>
            </a:xfrm>
            <a:prstGeom prst="rect">
              <a:avLst/>
            </a:prstGeom>
            <a:solidFill>
              <a:srgbClr val="FFF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CADC21D-3EA3-4FE1-AC80-888340BEF152}"/>
                </a:ext>
              </a:extLst>
            </p:cNvPr>
            <p:cNvSpPr txBox="1"/>
            <p:nvPr/>
          </p:nvSpPr>
          <p:spPr>
            <a:xfrm>
              <a:off x="4892050" y="877883"/>
              <a:ext cx="469615" cy="461665"/>
            </a:xfrm>
            <a:prstGeom prst="rect">
              <a:avLst/>
            </a:prstGeom>
            <a:noFill/>
          </p:spPr>
          <p:txBody>
            <a:bodyPr wrap="none" rtlCol="0">
              <a:spAutoFit/>
            </a:bodyPr>
            <a:lstStyle/>
            <a:p>
              <a:r>
                <a:rPr lang="en-US" sz="2400" b="1">
                  <a:solidFill>
                    <a:srgbClr val="FF0000"/>
                  </a:solidFill>
                  <a:latin typeface="Calibri" panose="020F0502020204030204" pitchFamily="34" charset="0"/>
                  <a:cs typeface="Calibri" panose="020F0502020204030204" pitchFamily="34" charset="0"/>
                </a:rPr>
                <a:t>l</a:t>
              </a:r>
              <a:r>
                <a:rPr lang="en-US" sz="2400">
                  <a:latin typeface="Calibri" panose="020F0502020204030204" pitchFamily="34" charset="0"/>
                  <a:cs typeface="Calibri" panose="020F0502020204030204" pitchFamily="34" charset="0"/>
                </a:rPr>
                <a:t>úa</a:t>
              </a:r>
              <a:endParaRPr lang="en-US" sz="2000"/>
            </a:p>
          </p:txBody>
        </p:sp>
      </p:grpSp>
      <p:grpSp>
        <p:nvGrpSpPr>
          <p:cNvPr id="47" name="Group 46">
            <a:extLst>
              <a:ext uri="{FF2B5EF4-FFF2-40B4-BE49-F238E27FC236}">
                <a16:creationId xmlns:a16="http://schemas.microsoft.com/office/drawing/2014/main" id="{A69B1359-70E9-43AB-A072-BE62AC93554F}"/>
              </a:ext>
            </a:extLst>
          </p:cNvPr>
          <p:cNvGrpSpPr/>
          <p:nvPr/>
        </p:nvGrpSpPr>
        <p:grpSpPr>
          <a:xfrm>
            <a:off x="4931821" y="2571750"/>
            <a:ext cx="1061284" cy="461665"/>
            <a:chOff x="4892051" y="877883"/>
            <a:chExt cx="1966207" cy="461665"/>
          </a:xfrm>
        </p:grpSpPr>
        <p:sp>
          <p:nvSpPr>
            <p:cNvPr id="48" name="Rectangle 47">
              <a:extLst>
                <a:ext uri="{FF2B5EF4-FFF2-40B4-BE49-F238E27FC236}">
                  <a16:creationId xmlns:a16="http://schemas.microsoft.com/office/drawing/2014/main" id="{CFB471F6-85C7-48B3-879A-3CBCF6E81CCC}"/>
                </a:ext>
              </a:extLst>
            </p:cNvPr>
            <p:cNvSpPr/>
            <p:nvPr/>
          </p:nvSpPr>
          <p:spPr>
            <a:xfrm>
              <a:off x="4931820" y="941794"/>
              <a:ext cx="1548777" cy="333845"/>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A6C00FD5-B3F4-46FA-B99E-CA8012D6B98E}"/>
                </a:ext>
              </a:extLst>
            </p:cNvPr>
            <p:cNvSpPr txBox="1"/>
            <p:nvPr/>
          </p:nvSpPr>
          <p:spPr>
            <a:xfrm>
              <a:off x="4892051" y="877883"/>
              <a:ext cx="1966207" cy="461665"/>
            </a:xfrm>
            <a:prstGeom prst="rect">
              <a:avLst/>
            </a:prstGeom>
            <a:noFill/>
          </p:spPr>
          <p:txBody>
            <a:bodyPr wrap="square" rtlCol="0">
              <a:spAutoFit/>
            </a:bodyPr>
            <a:lstStyle/>
            <a:p>
              <a:r>
                <a:rPr lang="en-US" sz="2400">
                  <a:latin typeface="Calibri" panose="020F0502020204030204" pitchFamily="34" charset="0"/>
                  <a:cs typeface="Calibri" panose="020F0502020204030204" pitchFamily="34" charset="0"/>
                </a:rPr>
                <a:t>M</a:t>
              </a:r>
              <a:r>
                <a:rPr lang="en-US" sz="2400" b="1">
                  <a:solidFill>
                    <a:srgbClr val="FF0000"/>
                  </a:solidFill>
                  <a:latin typeface="Calibri" panose="020F0502020204030204" pitchFamily="34" charset="0"/>
                  <a:cs typeface="Calibri" panose="020F0502020204030204" pitchFamily="34" charset="0"/>
                </a:rPr>
                <a:t>uôn</a:t>
              </a:r>
              <a:endParaRPr lang="en-US" sz="2000"/>
            </a:p>
          </p:txBody>
        </p:sp>
      </p:grpSp>
      <p:grpSp>
        <p:nvGrpSpPr>
          <p:cNvPr id="50" name="Group 49">
            <a:extLst>
              <a:ext uri="{FF2B5EF4-FFF2-40B4-BE49-F238E27FC236}">
                <a16:creationId xmlns:a16="http://schemas.microsoft.com/office/drawing/2014/main" id="{B5ED16E7-FF86-421A-8067-2B18F3D19134}"/>
              </a:ext>
            </a:extLst>
          </p:cNvPr>
          <p:cNvGrpSpPr/>
          <p:nvPr/>
        </p:nvGrpSpPr>
        <p:grpSpPr>
          <a:xfrm>
            <a:off x="4931820" y="3033415"/>
            <a:ext cx="3862037" cy="461665"/>
            <a:chOff x="4892049" y="877884"/>
            <a:chExt cx="4048745" cy="461665"/>
          </a:xfrm>
        </p:grpSpPr>
        <p:sp>
          <p:nvSpPr>
            <p:cNvPr id="51" name="Rectangle 50">
              <a:extLst>
                <a:ext uri="{FF2B5EF4-FFF2-40B4-BE49-F238E27FC236}">
                  <a16:creationId xmlns:a16="http://schemas.microsoft.com/office/drawing/2014/main" id="{5A3158A4-8C58-4099-B564-9ECA1D7353C5}"/>
                </a:ext>
              </a:extLst>
            </p:cNvPr>
            <p:cNvSpPr/>
            <p:nvPr/>
          </p:nvSpPr>
          <p:spPr>
            <a:xfrm>
              <a:off x="4931821" y="941794"/>
              <a:ext cx="3530494" cy="333845"/>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E1B0087-B23B-49FF-B0D0-E7FBFBD43B96}"/>
                </a:ext>
              </a:extLst>
            </p:cNvPr>
            <p:cNvSpPr txBox="1"/>
            <p:nvPr/>
          </p:nvSpPr>
          <p:spPr>
            <a:xfrm>
              <a:off x="4892049" y="877884"/>
              <a:ext cx="4048745" cy="461665"/>
            </a:xfrm>
            <a:prstGeom prst="rect">
              <a:avLst/>
            </a:prstGeom>
            <a:noFill/>
          </p:spPr>
          <p:txBody>
            <a:bodyPr wrap="square" rtlCol="0">
              <a:spAutoFit/>
            </a:bodyPr>
            <a:lstStyle/>
            <a:p>
              <a:r>
                <a:rPr lang="en-US" sz="2400">
                  <a:latin typeface="Calibri" panose="020F0502020204030204" pitchFamily="34" charset="0"/>
                  <a:cs typeface="Calibri" panose="020F0502020204030204" pitchFamily="34" charset="0"/>
                </a:rPr>
                <a:t>Ch</a:t>
              </a:r>
              <a:r>
                <a:rPr lang="en-US" sz="2400" b="1">
                  <a:solidFill>
                    <a:srgbClr val="FF0000"/>
                  </a:solidFill>
                  <a:latin typeface="Calibri" panose="020F0502020204030204" pitchFamily="34" charset="0"/>
                  <a:cs typeface="Calibri" panose="020F0502020204030204" pitchFamily="34" charset="0"/>
                </a:rPr>
                <a:t>uông </a:t>
              </a: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đồng hồ chưa rung</a:t>
              </a:r>
              <a:endParaRPr lang="en-US" sz="2000"/>
            </a:p>
          </p:txBody>
        </p:sp>
      </p:grpSp>
      <p:grpSp>
        <p:nvGrpSpPr>
          <p:cNvPr id="53" name="Group 52">
            <a:extLst>
              <a:ext uri="{FF2B5EF4-FFF2-40B4-BE49-F238E27FC236}">
                <a16:creationId xmlns:a16="http://schemas.microsoft.com/office/drawing/2014/main" id="{0147F0C7-278A-47F3-9487-FBD2B3DED9A7}"/>
              </a:ext>
            </a:extLst>
          </p:cNvPr>
          <p:cNvGrpSpPr/>
          <p:nvPr/>
        </p:nvGrpSpPr>
        <p:grpSpPr>
          <a:xfrm>
            <a:off x="6231797" y="3451044"/>
            <a:ext cx="2533835" cy="470299"/>
            <a:chOff x="4892050" y="877884"/>
            <a:chExt cx="3570265" cy="470299"/>
          </a:xfrm>
        </p:grpSpPr>
        <p:sp>
          <p:nvSpPr>
            <p:cNvPr id="54" name="Rectangle 53">
              <a:extLst>
                <a:ext uri="{FF2B5EF4-FFF2-40B4-BE49-F238E27FC236}">
                  <a16:creationId xmlns:a16="http://schemas.microsoft.com/office/drawing/2014/main" id="{4961DDF8-531F-48BA-80C2-ECC5BFD2C272}"/>
                </a:ext>
              </a:extLst>
            </p:cNvPr>
            <p:cNvSpPr/>
            <p:nvPr/>
          </p:nvSpPr>
          <p:spPr>
            <a:xfrm>
              <a:off x="4931821" y="941794"/>
              <a:ext cx="3530494" cy="333845"/>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D25692B-6D68-4D14-ADAB-BAE8A0D071EF}"/>
                </a:ext>
              </a:extLst>
            </p:cNvPr>
            <p:cNvSpPr txBox="1"/>
            <p:nvPr/>
          </p:nvSpPr>
          <p:spPr>
            <a:xfrm>
              <a:off x="4892050" y="877884"/>
              <a:ext cx="3570265" cy="470299"/>
            </a:xfrm>
            <a:prstGeom prst="rect">
              <a:avLst/>
            </a:prstGeom>
            <a:noFill/>
          </p:spPr>
          <p:txBody>
            <a:bodyPr wrap="square" rtlCol="0">
              <a:spAutoFit/>
            </a:bodyPr>
            <a:lstStyle/>
            <a:p>
              <a:r>
                <a:rPr lang="en-US" sz="2400">
                  <a:latin typeface="Calibri" panose="020F0502020204030204" pitchFamily="34" charset="0"/>
                  <a:cs typeface="Calibri" panose="020F0502020204030204" pitchFamily="34" charset="0"/>
                </a:rPr>
                <a:t>l</a:t>
              </a:r>
              <a:r>
                <a:rPr lang="en-US" sz="2400" b="1">
                  <a:solidFill>
                    <a:srgbClr val="FF0000"/>
                  </a:solidFill>
                  <a:latin typeface="Calibri" panose="020F0502020204030204" pitchFamily="34" charset="0"/>
                  <a:cs typeface="Calibri" panose="020F0502020204030204" pitchFamily="34" charset="0"/>
                </a:rPr>
                <a:t>uôn </a:t>
              </a:r>
              <a:r>
                <a:rPr lang="en-US" sz="20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dậy sớm</a:t>
              </a:r>
              <a:endParaRPr lang="en-US" sz="2000"/>
            </a:p>
          </p:txBody>
        </p:sp>
      </p:grpSp>
      <p:pic>
        <p:nvPicPr>
          <p:cNvPr id="57" name="图片 2">
            <a:extLst>
              <a:ext uri="{FF2B5EF4-FFF2-40B4-BE49-F238E27FC236}">
                <a16:creationId xmlns:a16="http://schemas.microsoft.com/office/drawing/2014/main" id="{FBA8BCE6-1E2A-46BD-A9EF-68C1101945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8888" y="2254642"/>
            <a:ext cx="2692429" cy="2604800"/>
          </a:xfrm>
          <a:prstGeom prst="rect">
            <a:avLst/>
          </a:prstGeom>
        </p:spPr>
      </p:pic>
    </p:spTree>
    <p:extLst>
      <p:ext uri="{BB962C8B-B14F-4D97-AF65-F5344CB8AC3E}">
        <p14:creationId xmlns:p14="http://schemas.microsoft.com/office/powerpoint/2010/main" val="344587080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par>
                                <p:cTn id="31" presetID="53" presetClass="entr" presetSubtype="16"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childTnLst>
                                </p:cTn>
                              </p:par>
                              <p:par>
                                <p:cTn id="36" presetID="53" presetClass="entr" presetSubtype="16"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par>
                                <p:cTn id="41" presetID="53" presetClass="entr" presetSubtype="16"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500" fill="hold"/>
                                        <p:tgtEl>
                                          <p:spTgt spid="43"/>
                                        </p:tgtEl>
                                        <p:attrNameLst>
                                          <p:attrName>ppt_w</p:attrName>
                                        </p:attrNameLst>
                                      </p:cBhvr>
                                      <p:tavLst>
                                        <p:tav tm="0">
                                          <p:val>
                                            <p:fltVal val="0"/>
                                          </p:val>
                                        </p:tav>
                                        <p:tav tm="100000">
                                          <p:val>
                                            <p:strVal val="#ppt_w"/>
                                          </p:val>
                                        </p:tav>
                                      </p:tavLst>
                                    </p:anim>
                                    <p:anim calcmode="lin" valueType="num">
                                      <p:cBhvr>
                                        <p:cTn id="44" dur="500" fill="hold"/>
                                        <p:tgtEl>
                                          <p:spTgt spid="43"/>
                                        </p:tgtEl>
                                        <p:attrNameLst>
                                          <p:attrName>ppt_h</p:attrName>
                                        </p:attrNameLst>
                                      </p:cBhvr>
                                      <p:tavLst>
                                        <p:tav tm="0">
                                          <p:val>
                                            <p:fltVal val="0"/>
                                          </p:val>
                                        </p:tav>
                                        <p:tav tm="100000">
                                          <p:val>
                                            <p:strVal val="#ppt_h"/>
                                          </p:val>
                                        </p:tav>
                                      </p:tavLst>
                                    </p:anim>
                                    <p:animEffect transition="in" filter="fad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29"/>
                                        </p:tgtEl>
                                        <p:attrNameLst>
                                          <p:attrName>ppt_x</p:attrName>
                                        </p:attrNameLst>
                                      </p:cBhvr>
                                      <p:tavLst>
                                        <p:tav tm="0">
                                          <p:val>
                                            <p:strVal val="ppt_x"/>
                                          </p:val>
                                        </p:tav>
                                        <p:tav tm="100000">
                                          <p:val>
                                            <p:strVal val="ppt_x"/>
                                          </p:val>
                                        </p:tav>
                                      </p:tavLst>
                                    </p:anim>
                                    <p:anim calcmode="lin" valueType="num">
                                      <p:cBhvr additive="base">
                                        <p:cTn id="50" dur="500"/>
                                        <p:tgtEl>
                                          <p:spTgt spid="29"/>
                                        </p:tgtEl>
                                        <p:attrNameLst>
                                          <p:attrName>ppt_y</p:attrName>
                                        </p:attrNameLst>
                                      </p:cBhvr>
                                      <p:tavLst>
                                        <p:tav tm="0">
                                          <p:val>
                                            <p:strVal val="ppt_y"/>
                                          </p:val>
                                        </p:tav>
                                        <p:tav tm="100000">
                                          <p:val>
                                            <p:strVal val="1+ppt_h/2"/>
                                          </p:val>
                                        </p:tav>
                                      </p:tavLst>
                                    </p:anim>
                                    <p:set>
                                      <p:cBhvr>
                                        <p:cTn id="51" dur="1" fill="hold">
                                          <p:stCondLst>
                                            <p:cond delay="499"/>
                                          </p:stCondLst>
                                        </p:cTn>
                                        <p:tgtEl>
                                          <p:spTgt spid="29"/>
                                        </p:tgtEl>
                                        <p:attrNameLst>
                                          <p:attrName>style.visibility</p:attrName>
                                        </p:attrNameLst>
                                      </p:cBhvr>
                                      <p:to>
                                        <p:strVal val="hidden"/>
                                      </p:to>
                                    </p:se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33"/>
                                        </p:tgtEl>
                                        <p:attrNameLst>
                                          <p:attrName>ppt_x</p:attrName>
                                        </p:attrNameLst>
                                      </p:cBhvr>
                                      <p:tavLst>
                                        <p:tav tm="0">
                                          <p:val>
                                            <p:strVal val="ppt_x"/>
                                          </p:val>
                                        </p:tav>
                                        <p:tav tm="100000">
                                          <p:val>
                                            <p:strVal val="ppt_x"/>
                                          </p:val>
                                        </p:tav>
                                      </p:tavLst>
                                    </p:anim>
                                    <p:anim calcmode="lin" valueType="num">
                                      <p:cBhvr additive="base">
                                        <p:cTn id="60" dur="500"/>
                                        <p:tgtEl>
                                          <p:spTgt spid="33"/>
                                        </p:tgtEl>
                                        <p:attrNameLst>
                                          <p:attrName>ppt_y</p:attrName>
                                        </p:attrNameLst>
                                      </p:cBhvr>
                                      <p:tavLst>
                                        <p:tav tm="0">
                                          <p:val>
                                            <p:strVal val="ppt_y"/>
                                          </p:val>
                                        </p:tav>
                                        <p:tav tm="100000">
                                          <p:val>
                                            <p:strVal val="1+ppt_h/2"/>
                                          </p:val>
                                        </p:tav>
                                      </p:tavLst>
                                    </p:anim>
                                    <p:set>
                                      <p:cBhvr>
                                        <p:cTn id="61" dur="1" fill="hold">
                                          <p:stCondLst>
                                            <p:cond delay="499"/>
                                          </p:stCondLst>
                                        </p:cTn>
                                        <p:tgtEl>
                                          <p:spTgt spid="33"/>
                                        </p:tgtEl>
                                        <p:attrNameLst>
                                          <p:attrName>style.visibility</p:attrName>
                                        </p:attrNameLst>
                                      </p:cBhvr>
                                      <p:to>
                                        <p:strVal val="hidden"/>
                                      </p:to>
                                    </p:se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40"/>
                                        </p:tgtEl>
                                        <p:attrNameLst>
                                          <p:attrName>ppt_x</p:attrName>
                                        </p:attrNameLst>
                                      </p:cBhvr>
                                      <p:tavLst>
                                        <p:tav tm="0">
                                          <p:val>
                                            <p:strVal val="ppt_x"/>
                                          </p:val>
                                        </p:tav>
                                        <p:tav tm="100000">
                                          <p:val>
                                            <p:strVal val="ppt_x"/>
                                          </p:val>
                                        </p:tav>
                                      </p:tavLst>
                                    </p:anim>
                                    <p:anim calcmode="lin" valueType="num">
                                      <p:cBhvr additive="base">
                                        <p:cTn id="70" dur="500"/>
                                        <p:tgtEl>
                                          <p:spTgt spid="40"/>
                                        </p:tgtEl>
                                        <p:attrNameLst>
                                          <p:attrName>ppt_y</p:attrName>
                                        </p:attrNameLst>
                                      </p:cBhvr>
                                      <p:tavLst>
                                        <p:tav tm="0">
                                          <p:val>
                                            <p:strVal val="ppt_y"/>
                                          </p:val>
                                        </p:tav>
                                        <p:tav tm="100000">
                                          <p:val>
                                            <p:strVal val="1+ppt_h/2"/>
                                          </p:val>
                                        </p:tav>
                                      </p:tavLst>
                                    </p:anim>
                                    <p:set>
                                      <p:cBhvr>
                                        <p:cTn id="71" dur="1" fill="hold">
                                          <p:stCondLst>
                                            <p:cond delay="499"/>
                                          </p:stCondLst>
                                        </p:cTn>
                                        <p:tgtEl>
                                          <p:spTgt spid="40"/>
                                        </p:tgtEl>
                                        <p:attrNameLst>
                                          <p:attrName>style.visibility</p:attrName>
                                        </p:attrNameLst>
                                      </p:cBhvr>
                                      <p:to>
                                        <p:strVal val="hidden"/>
                                      </p:to>
                                    </p:se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nodeType="clickEffect">
                                  <p:stCondLst>
                                    <p:cond delay="0"/>
                                  </p:stCondLst>
                                  <p:childTnLst>
                                    <p:anim calcmode="lin" valueType="num">
                                      <p:cBhvr additive="base">
                                        <p:cTn id="79" dur="500"/>
                                        <p:tgtEl>
                                          <p:spTgt spid="41"/>
                                        </p:tgtEl>
                                        <p:attrNameLst>
                                          <p:attrName>ppt_x</p:attrName>
                                        </p:attrNameLst>
                                      </p:cBhvr>
                                      <p:tavLst>
                                        <p:tav tm="0">
                                          <p:val>
                                            <p:strVal val="ppt_x"/>
                                          </p:val>
                                        </p:tav>
                                        <p:tav tm="100000">
                                          <p:val>
                                            <p:strVal val="ppt_x"/>
                                          </p:val>
                                        </p:tav>
                                      </p:tavLst>
                                    </p:anim>
                                    <p:anim calcmode="lin" valueType="num">
                                      <p:cBhvr additive="base">
                                        <p:cTn id="80" dur="500"/>
                                        <p:tgtEl>
                                          <p:spTgt spid="41"/>
                                        </p:tgtEl>
                                        <p:attrNameLst>
                                          <p:attrName>ppt_y</p:attrName>
                                        </p:attrNameLst>
                                      </p:cBhvr>
                                      <p:tavLst>
                                        <p:tav tm="0">
                                          <p:val>
                                            <p:strVal val="ppt_y"/>
                                          </p:val>
                                        </p:tav>
                                        <p:tav tm="100000">
                                          <p:val>
                                            <p:strVal val="1+ppt_h/2"/>
                                          </p:val>
                                        </p:tav>
                                      </p:tavLst>
                                    </p:anim>
                                    <p:set>
                                      <p:cBhvr>
                                        <p:cTn id="81" dur="1" fill="hold">
                                          <p:stCondLst>
                                            <p:cond delay="499"/>
                                          </p:stCondLst>
                                        </p:cTn>
                                        <p:tgtEl>
                                          <p:spTgt spid="41"/>
                                        </p:tgtEl>
                                        <p:attrNameLst>
                                          <p:attrName>style.visibility</p:attrName>
                                        </p:attrNameLst>
                                      </p:cBhvr>
                                      <p:to>
                                        <p:strVal val="hidden"/>
                                      </p:to>
                                    </p:se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left)">
                                      <p:cBhvr>
                                        <p:cTn id="85" dur="500"/>
                                        <p:tgtEl>
                                          <p:spTgt spid="47"/>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xit" presetSubtype="4" fill="hold" nodeType="clickEffect">
                                  <p:stCondLst>
                                    <p:cond delay="0"/>
                                  </p:stCondLst>
                                  <p:childTnLst>
                                    <p:anim calcmode="lin" valueType="num">
                                      <p:cBhvr additive="base">
                                        <p:cTn id="89" dur="500"/>
                                        <p:tgtEl>
                                          <p:spTgt spid="42"/>
                                        </p:tgtEl>
                                        <p:attrNameLst>
                                          <p:attrName>ppt_x</p:attrName>
                                        </p:attrNameLst>
                                      </p:cBhvr>
                                      <p:tavLst>
                                        <p:tav tm="0">
                                          <p:val>
                                            <p:strVal val="ppt_x"/>
                                          </p:val>
                                        </p:tav>
                                        <p:tav tm="100000">
                                          <p:val>
                                            <p:strVal val="ppt_x"/>
                                          </p:val>
                                        </p:tav>
                                      </p:tavLst>
                                    </p:anim>
                                    <p:anim calcmode="lin" valueType="num">
                                      <p:cBhvr additive="base">
                                        <p:cTn id="90" dur="500"/>
                                        <p:tgtEl>
                                          <p:spTgt spid="42"/>
                                        </p:tgtEl>
                                        <p:attrNameLst>
                                          <p:attrName>ppt_y</p:attrName>
                                        </p:attrNameLst>
                                      </p:cBhvr>
                                      <p:tavLst>
                                        <p:tav tm="0">
                                          <p:val>
                                            <p:strVal val="ppt_y"/>
                                          </p:val>
                                        </p:tav>
                                        <p:tav tm="100000">
                                          <p:val>
                                            <p:strVal val="1+ppt_h/2"/>
                                          </p:val>
                                        </p:tav>
                                      </p:tavLst>
                                    </p:anim>
                                    <p:set>
                                      <p:cBhvr>
                                        <p:cTn id="91" dur="1" fill="hold">
                                          <p:stCondLst>
                                            <p:cond delay="499"/>
                                          </p:stCondLst>
                                        </p:cTn>
                                        <p:tgtEl>
                                          <p:spTgt spid="42"/>
                                        </p:tgtEl>
                                        <p:attrNameLst>
                                          <p:attrName>style.visibility</p:attrName>
                                        </p:attrNameLst>
                                      </p:cBhvr>
                                      <p:to>
                                        <p:strVal val="hidden"/>
                                      </p:to>
                                    </p:se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xit" presetSubtype="4" fill="hold" nodeType="clickEffect">
                                  <p:stCondLst>
                                    <p:cond delay="0"/>
                                  </p:stCondLst>
                                  <p:childTnLst>
                                    <p:anim calcmode="lin" valueType="num">
                                      <p:cBhvr additive="base">
                                        <p:cTn id="99" dur="500"/>
                                        <p:tgtEl>
                                          <p:spTgt spid="43"/>
                                        </p:tgtEl>
                                        <p:attrNameLst>
                                          <p:attrName>ppt_x</p:attrName>
                                        </p:attrNameLst>
                                      </p:cBhvr>
                                      <p:tavLst>
                                        <p:tav tm="0">
                                          <p:val>
                                            <p:strVal val="ppt_x"/>
                                          </p:val>
                                        </p:tav>
                                        <p:tav tm="100000">
                                          <p:val>
                                            <p:strVal val="ppt_x"/>
                                          </p:val>
                                        </p:tav>
                                      </p:tavLst>
                                    </p:anim>
                                    <p:anim calcmode="lin" valueType="num">
                                      <p:cBhvr additive="base">
                                        <p:cTn id="100" dur="500"/>
                                        <p:tgtEl>
                                          <p:spTgt spid="43"/>
                                        </p:tgtEl>
                                        <p:attrNameLst>
                                          <p:attrName>ppt_y</p:attrName>
                                        </p:attrNameLst>
                                      </p:cBhvr>
                                      <p:tavLst>
                                        <p:tav tm="0">
                                          <p:val>
                                            <p:strVal val="ppt_y"/>
                                          </p:val>
                                        </p:tav>
                                        <p:tav tm="100000">
                                          <p:val>
                                            <p:strVal val="1+ppt_h/2"/>
                                          </p:val>
                                        </p:tav>
                                      </p:tavLst>
                                    </p:anim>
                                    <p:set>
                                      <p:cBhvr>
                                        <p:cTn id="101" dur="1" fill="hold">
                                          <p:stCondLst>
                                            <p:cond delay="499"/>
                                          </p:stCondLst>
                                        </p:cTn>
                                        <p:tgtEl>
                                          <p:spTgt spid="43"/>
                                        </p:tgtEl>
                                        <p:attrNameLst>
                                          <p:attrName>style.visibility</p:attrName>
                                        </p:attrNameLst>
                                      </p:cBhvr>
                                      <p:to>
                                        <p:strVal val="hidden"/>
                                      </p:to>
                                    </p:set>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left)">
                                      <p:cBhvr>
                                        <p:cTn id="10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171" y="747361"/>
            <a:ext cx="4544030" cy="4396139"/>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pic>
        <p:nvPicPr>
          <p:cNvPr id="18" name="Picture 17" descr="Text&#10;&#10;Description automatically generated">
            <a:extLst>
              <a:ext uri="{FF2B5EF4-FFF2-40B4-BE49-F238E27FC236}">
                <a16:creationId xmlns:a16="http://schemas.microsoft.com/office/drawing/2014/main" id="{E3400974-A4C9-4E1E-B458-CBAF620DC3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9868" y="338368"/>
            <a:ext cx="4186504" cy="2043725"/>
          </a:xfrm>
          <a:prstGeom prst="rect">
            <a:avLst/>
          </a:prstGeom>
        </p:spPr>
      </p:pic>
    </p:spTree>
    <p:extLst>
      <p:ext uri="{BB962C8B-B14F-4D97-AF65-F5344CB8AC3E}">
        <p14:creationId xmlns:p14="http://schemas.microsoft.com/office/powerpoint/2010/main" val="221044814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32" presetClass="emph" presetSubtype="0" repeatCount="1000000" fill="hold" nodeType="withEffect">
                                  <p:stCondLst>
                                    <p:cond delay="0"/>
                                  </p:stCondLst>
                                  <p:childTnLst>
                                    <p:animRot by="120000">
                                      <p:cBhvr>
                                        <p:cTn id="25" dur="50" fill="hold">
                                          <p:stCondLst>
                                            <p:cond delay="0"/>
                                          </p:stCondLst>
                                        </p:cTn>
                                        <p:tgtEl>
                                          <p:spTgt spid="18"/>
                                        </p:tgtEl>
                                        <p:attrNameLst>
                                          <p:attrName>r</p:attrName>
                                        </p:attrNameLst>
                                      </p:cBhvr>
                                    </p:animRot>
                                    <p:animRot by="-240000">
                                      <p:cBhvr>
                                        <p:cTn id="26" dur="100" fill="hold">
                                          <p:stCondLst>
                                            <p:cond delay="100"/>
                                          </p:stCondLst>
                                        </p:cTn>
                                        <p:tgtEl>
                                          <p:spTgt spid="18"/>
                                        </p:tgtEl>
                                        <p:attrNameLst>
                                          <p:attrName>r</p:attrName>
                                        </p:attrNameLst>
                                      </p:cBhvr>
                                    </p:animRot>
                                    <p:animRot by="240000">
                                      <p:cBhvr>
                                        <p:cTn id="27" dur="100" fill="hold">
                                          <p:stCondLst>
                                            <p:cond delay="200"/>
                                          </p:stCondLst>
                                        </p:cTn>
                                        <p:tgtEl>
                                          <p:spTgt spid="18"/>
                                        </p:tgtEl>
                                        <p:attrNameLst>
                                          <p:attrName>r</p:attrName>
                                        </p:attrNameLst>
                                      </p:cBhvr>
                                    </p:animRot>
                                    <p:animRot by="-240000">
                                      <p:cBhvr>
                                        <p:cTn id="28" dur="100" fill="hold">
                                          <p:stCondLst>
                                            <p:cond delay="300"/>
                                          </p:stCondLst>
                                        </p:cTn>
                                        <p:tgtEl>
                                          <p:spTgt spid="18"/>
                                        </p:tgtEl>
                                        <p:attrNameLst>
                                          <p:attrName>r</p:attrName>
                                        </p:attrNameLst>
                                      </p:cBhvr>
                                    </p:animRot>
                                    <p:animRot by="120000">
                                      <p:cBhvr>
                                        <p:cTn id="29" dur="100" fill="hold">
                                          <p:stCondLst>
                                            <p:cond delay="4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2232;p36">
            <a:extLst>
              <a:ext uri="{FF2B5EF4-FFF2-40B4-BE49-F238E27FC236}">
                <a16:creationId xmlns:a16="http://schemas.microsoft.com/office/drawing/2014/main" id="{9CD9C4C9-CD66-4F02-86B3-C6264E8B75DF}"/>
              </a:ext>
            </a:extLst>
          </p:cNvPr>
          <p:cNvGrpSpPr/>
          <p:nvPr/>
        </p:nvGrpSpPr>
        <p:grpSpPr>
          <a:xfrm>
            <a:off x="1981336" y="692543"/>
            <a:ext cx="6352396" cy="3758413"/>
            <a:chOff x="1244257" y="715688"/>
            <a:chExt cx="6352396" cy="3758413"/>
          </a:xfrm>
        </p:grpSpPr>
        <p:sp>
          <p:nvSpPr>
            <p:cNvPr id="14" name="Google Shape;2233;p36">
              <a:extLst>
                <a:ext uri="{FF2B5EF4-FFF2-40B4-BE49-F238E27FC236}">
                  <a16:creationId xmlns:a16="http://schemas.microsoft.com/office/drawing/2014/main" id="{077435EC-CD66-4013-86FF-EBE0BA758CAB}"/>
                </a:ext>
              </a:extLst>
            </p:cNvPr>
            <p:cNvSpPr/>
            <p:nvPr/>
          </p:nvSpPr>
          <p:spPr>
            <a:xfrm>
              <a:off x="1244257" y="791888"/>
              <a:ext cx="6264245" cy="3682213"/>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234;p36">
              <a:extLst>
                <a:ext uri="{FF2B5EF4-FFF2-40B4-BE49-F238E27FC236}">
                  <a16:creationId xmlns:a16="http://schemas.microsoft.com/office/drawing/2014/main" id="{AE43989E-4134-4591-B027-9ADD42B3AA37}"/>
                </a:ext>
              </a:extLst>
            </p:cNvPr>
            <p:cNvGrpSpPr/>
            <p:nvPr/>
          </p:nvGrpSpPr>
          <p:grpSpPr>
            <a:xfrm>
              <a:off x="1288138" y="715688"/>
              <a:ext cx="6308515" cy="3688692"/>
              <a:chOff x="2015670" y="3013100"/>
              <a:chExt cx="3578487" cy="2092400"/>
            </a:xfrm>
          </p:grpSpPr>
          <p:sp>
            <p:nvSpPr>
              <p:cNvPr id="20" name="Google Shape;2235;p36">
                <a:extLst>
                  <a:ext uri="{FF2B5EF4-FFF2-40B4-BE49-F238E27FC236}">
                    <a16:creationId xmlns:a16="http://schemas.microsoft.com/office/drawing/2014/main" id="{59B22ECE-98D0-4648-B6D4-1189A164B2DF}"/>
                  </a:ext>
                </a:extLst>
              </p:cNvPr>
              <p:cNvSpPr/>
              <p:nvPr/>
            </p:nvSpPr>
            <p:spPr>
              <a:xfrm>
                <a:off x="2015670" y="3013100"/>
                <a:ext cx="3553375" cy="2088725"/>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FFF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6;p36">
                <a:extLst>
                  <a:ext uri="{FF2B5EF4-FFF2-40B4-BE49-F238E27FC236}">
                    <a16:creationId xmlns:a16="http://schemas.microsoft.com/office/drawing/2014/main" id="{29CCE0F1-8C6E-404F-BBBD-D508E1F33A3B}"/>
                  </a:ext>
                </a:extLst>
              </p:cNvPr>
              <p:cNvSpPr/>
              <p:nvPr/>
            </p:nvSpPr>
            <p:spPr>
              <a:xfrm>
                <a:off x="2132089" y="3144297"/>
                <a:ext cx="3449674"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37;p36">
                <a:extLst>
                  <a:ext uri="{FF2B5EF4-FFF2-40B4-BE49-F238E27FC236}">
                    <a16:creationId xmlns:a16="http://schemas.microsoft.com/office/drawing/2014/main" id="{E3569B72-AEB2-4452-B05B-AE2B4537868B}"/>
                  </a:ext>
                </a:extLst>
              </p:cNvPr>
              <p:cNvSpPr/>
              <p:nvPr/>
            </p:nvSpPr>
            <p:spPr>
              <a:xfrm>
                <a:off x="2028596" y="3286003"/>
                <a:ext cx="3553267"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8;p36">
                <a:extLst>
                  <a:ext uri="{FF2B5EF4-FFF2-40B4-BE49-F238E27FC236}">
                    <a16:creationId xmlns:a16="http://schemas.microsoft.com/office/drawing/2014/main" id="{E4E9E484-E73F-49F8-B2BC-66C2B6120B19}"/>
                  </a:ext>
                </a:extLst>
              </p:cNvPr>
              <p:cNvSpPr/>
              <p:nvPr/>
            </p:nvSpPr>
            <p:spPr>
              <a:xfrm>
                <a:off x="2147310" y="3427098"/>
                <a:ext cx="3434670"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39;p36">
                <a:extLst>
                  <a:ext uri="{FF2B5EF4-FFF2-40B4-BE49-F238E27FC236}">
                    <a16:creationId xmlns:a16="http://schemas.microsoft.com/office/drawing/2014/main" id="{19E735EC-6E59-4A67-8C55-876E8EAFB8C6}"/>
                  </a:ext>
                </a:extLst>
              </p:cNvPr>
              <p:cNvSpPr/>
              <p:nvPr/>
            </p:nvSpPr>
            <p:spPr>
              <a:xfrm>
                <a:off x="2028652" y="356352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40;p36">
                <a:extLst>
                  <a:ext uri="{FF2B5EF4-FFF2-40B4-BE49-F238E27FC236}">
                    <a16:creationId xmlns:a16="http://schemas.microsoft.com/office/drawing/2014/main" id="{7AD585E2-4989-44BA-90AC-C9C1F58166EC}"/>
                  </a:ext>
                </a:extLst>
              </p:cNvPr>
              <p:cNvSpPr/>
              <p:nvPr/>
            </p:nvSpPr>
            <p:spPr>
              <a:xfrm>
                <a:off x="2147548" y="3707602"/>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41;p36">
                <a:extLst>
                  <a:ext uri="{FF2B5EF4-FFF2-40B4-BE49-F238E27FC236}">
                    <a16:creationId xmlns:a16="http://schemas.microsoft.com/office/drawing/2014/main" id="{23EBA411-F726-476B-92F7-B5057CA928DE}"/>
                  </a:ext>
                </a:extLst>
              </p:cNvPr>
              <p:cNvSpPr/>
              <p:nvPr/>
            </p:nvSpPr>
            <p:spPr>
              <a:xfrm>
                <a:off x="2028553" y="384353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42;p36">
                <a:extLst>
                  <a:ext uri="{FF2B5EF4-FFF2-40B4-BE49-F238E27FC236}">
                    <a16:creationId xmlns:a16="http://schemas.microsoft.com/office/drawing/2014/main" id="{E7BAF192-74B3-435D-A9A1-EE368403CAFE}"/>
                  </a:ext>
                </a:extLst>
              </p:cNvPr>
              <p:cNvSpPr/>
              <p:nvPr/>
            </p:nvSpPr>
            <p:spPr>
              <a:xfrm>
                <a:off x="2130332" y="3986628"/>
                <a:ext cx="3463605"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43;p36">
                <a:extLst>
                  <a:ext uri="{FF2B5EF4-FFF2-40B4-BE49-F238E27FC236}">
                    <a16:creationId xmlns:a16="http://schemas.microsoft.com/office/drawing/2014/main" id="{B3DB4888-1303-4CB2-9940-2F2C0473C4BE}"/>
                  </a:ext>
                </a:extLst>
              </p:cNvPr>
              <p:cNvSpPr/>
              <p:nvPr/>
            </p:nvSpPr>
            <p:spPr>
              <a:xfrm>
                <a:off x="2127694" y="4126627"/>
                <a:ext cx="3466463"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44;p36">
                <a:extLst>
                  <a:ext uri="{FF2B5EF4-FFF2-40B4-BE49-F238E27FC236}">
                    <a16:creationId xmlns:a16="http://schemas.microsoft.com/office/drawing/2014/main" id="{FCD0624C-F707-4DAA-B2C3-D7F796F5D4F1}"/>
                  </a:ext>
                </a:extLst>
              </p:cNvPr>
              <p:cNvSpPr/>
              <p:nvPr/>
            </p:nvSpPr>
            <p:spPr>
              <a:xfrm>
                <a:off x="2028582" y="426102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45;p36">
                <a:extLst>
                  <a:ext uri="{FF2B5EF4-FFF2-40B4-BE49-F238E27FC236}">
                    <a16:creationId xmlns:a16="http://schemas.microsoft.com/office/drawing/2014/main" id="{D5E057B2-3F88-4EFF-8A1B-2A6D9A648599}"/>
                  </a:ext>
                </a:extLst>
              </p:cNvPr>
              <p:cNvSpPr/>
              <p:nvPr/>
            </p:nvSpPr>
            <p:spPr>
              <a:xfrm>
                <a:off x="2147548" y="4406291"/>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46;p36">
                <a:extLst>
                  <a:ext uri="{FF2B5EF4-FFF2-40B4-BE49-F238E27FC236}">
                    <a16:creationId xmlns:a16="http://schemas.microsoft.com/office/drawing/2014/main" id="{185B8E47-B37E-4406-9648-ABB5F3D02995}"/>
                  </a:ext>
                </a:extLst>
              </p:cNvPr>
              <p:cNvSpPr/>
              <p:nvPr/>
            </p:nvSpPr>
            <p:spPr>
              <a:xfrm>
                <a:off x="2028695" y="453750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47;p36">
                <a:extLst>
                  <a:ext uri="{FF2B5EF4-FFF2-40B4-BE49-F238E27FC236}">
                    <a16:creationId xmlns:a16="http://schemas.microsoft.com/office/drawing/2014/main" id="{46941F55-2965-4AD5-9C7A-052187E9A3D1}"/>
                  </a:ext>
                </a:extLst>
              </p:cNvPr>
              <p:cNvSpPr/>
              <p:nvPr/>
            </p:nvSpPr>
            <p:spPr>
              <a:xfrm>
                <a:off x="2147146" y="4686514"/>
                <a:ext cx="3434670" cy="2035"/>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48;p36">
                <a:extLst>
                  <a:ext uri="{FF2B5EF4-FFF2-40B4-BE49-F238E27FC236}">
                    <a16:creationId xmlns:a16="http://schemas.microsoft.com/office/drawing/2014/main" id="{F1EDC598-5A48-4B03-9AE4-08B4DE143BED}"/>
                  </a:ext>
                </a:extLst>
              </p:cNvPr>
              <p:cNvSpPr/>
              <p:nvPr/>
            </p:nvSpPr>
            <p:spPr>
              <a:xfrm>
                <a:off x="2028582" y="4826199"/>
                <a:ext cx="3553267" cy="2042"/>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49;p36">
                <a:extLst>
                  <a:ext uri="{FF2B5EF4-FFF2-40B4-BE49-F238E27FC236}">
                    <a16:creationId xmlns:a16="http://schemas.microsoft.com/office/drawing/2014/main" id="{EAE4B9E9-7AAC-4AA0-BBBA-1FEBF48D5CCF}"/>
                  </a:ext>
                </a:extLst>
              </p:cNvPr>
              <p:cNvSpPr/>
              <p:nvPr/>
            </p:nvSpPr>
            <p:spPr>
              <a:xfrm>
                <a:off x="2134260" y="4955829"/>
                <a:ext cx="3446459" cy="9388"/>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50;p36">
                <a:extLst>
                  <a:ext uri="{FF2B5EF4-FFF2-40B4-BE49-F238E27FC236}">
                    <a16:creationId xmlns:a16="http://schemas.microsoft.com/office/drawing/2014/main" id="{A45A3BA9-2BCA-4484-A07C-1AC00C387C1C}"/>
                  </a:ext>
                </a:extLst>
              </p:cNvPr>
              <p:cNvSpPr/>
              <p:nvPr/>
            </p:nvSpPr>
            <p:spPr>
              <a:xfrm>
                <a:off x="21688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1;p36">
                <a:extLst>
                  <a:ext uri="{FF2B5EF4-FFF2-40B4-BE49-F238E27FC236}">
                    <a16:creationId xmlns:a16="http://schemas.microsoft.com/office/drawing/2014/main" id="{6588D529-B58A-41D4-8402-71A14BD09F44}"/>
                  </a:ext>
                </a:extLst>
              </p:cNvPr>
              <p:cNvSpPr/>
              <p:nvPr/>
            </p:nvSpPr>
            <p:spPr>
              <a:xfrm>
                <a:off x="2308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52;p36">
                <a:extLst>
                  <a:ext uri="{FF2B5EF4-FFF2-40B4-BE49-F238E27FC236}">
                    <a16:creationId xmlns:a16="http://schemas.microsoft.com/office/drawing/2014/main" id="{73343921-33D0-4B48-BF81-20EEE88770F6}"/>
                  </a:ext>
                </a:extLst>
              </p:cNvPr>
              <p:cNvSpPr/>
              <p:nvPr/>
            </p:nvSpPr>
            <p:spPr>
              <a:xfrm>
                <a:off x="2448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53;p36">
                <a:extLst>
                  <a:ext uri="{FF2B5EF4-FFF2-40B4-BE49-F238E27FC236}">
                    <a16:creationId xmlns:a16="http://schemas.microsoft.com/office/drawing/2014/main" id="{DFF7D438-3337-404E-A24A-D6442879CBD0}"/>
                  </a:ext>
                </a:extLst>
              </p:cNvPr>
              <p:cNvSpPr/>
              <p:nvPr/>
            </p:nvSpPr>
            <p:spPr>
              <a:xfrm>
                <a:off x="2588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54;p36">
                <a:extLst>
                  <a:ext uri="{FF2B5EF4-FFF2-40B4-BE49-F238E27FC236}">
                    <a16:creationId xmlns:a16="http://schemas.microsoft.com/office/drawing/2014/main" id="{3E11C0EE-1443-403B-9775-43B02C63B658}"/>
                  </a:ext>
                </a:extLst>
              </p:cNvPr>
              <p:cNvSpPr/>
              <p:nvPr/>
            </p:nvSpPr>
            <p:spPr>
              <a:xfrm>
                <a:off x="2727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55;p36">
                <a:extLst>
                  <a:ext uri="{FF2B5EF4-FFF2-40B4-BE49-F238E27FC236}">
                    <a16:creationId xmlns:a16="http://schemas.microsoft.com/office/drawing/2014/main" id="{502BF2AD-18DB-470F-B4DF-0449DF1B893C}"/>
                  </a:ext>
                </a:extLst>
              </p:cNvPr>
              <p:cNvSpPr/>
              <p:nvPr/>
            </p:nvSpPr>
            <p:spPr>
              <a:xfrm>
                <a:off x="2867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56;p36">
                <a:extLst>
                  <a:ext uri="{FF2B5EF4-FFF2-40B4-BE49-F238E27FC236}">
                    <a16:creationId xmlns:a16="http://schemas.microsoft.com/office/drawing/2014/main" id="{EC7FD132-DBC7-4587-A5E4-8A024E67C051}"/>
                  </a:ext>
                </a:extLst>
              </p:cNvPr>
              <p:cNvSpPr/>
              <p:nvPr/>
            </p:nvSpPr>
            <p:spPr>
              <a:xfrm>
                <a:off x="3007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57;p36">
                <a:extLst>
                  <a:ext uri="{FF2B5EF4-FFF2-40B4-BE49-F238E27FC236}">
                    <a16:creationId xmlns:a16="http://schemas.microsoft.com/office/drawing/2014/main" id="{ED3373C6-AC15-48AD-AC29-D8D37CA98EF9}"/>
                  </a:ext>
                </a:extLst>
              </p:cNvPr>
              <p:cNvSpPr/>
              <p:nvPr/>
            </p:nvSpPr>
            <p:spPr>
              <a:xfrm>
                <a:off x="3147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58;p36">
                <a:extLst>
                  <a:ext uri="{FF2B5EF4-FFF2-40B4-BE49-F238E27FC236}">
                    <a16:creationId xmlns:a16="http://schemas.microsoft.com/office/drawing/2014/main" id="{0D8EAAD7-282E-4F5D-AE99-208FC0579E01}"/>
                  </a:ext>
                </a:extLst>
              </p:cNvPr>
              <p:cNvSpPr/>
              <p:nvPr/>
            </p:nvSpPr>
            <p:spPr>
              <a:xfrm>
                <a:off x="32871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59;p36">
                <a:extLst>
                  <a:ext uri="{FF2B5EF4-FFF2-40B4-BE49-F238E27FC236}">
                    <a16:creationId xmlns:a16="http://schemas.microsoft.com/office/drawing/2014/main" id="{D32883E1-110C-4903-B6F5-CBFA00467BE6}"/>
                  </a:ext>
                </a:extLst>
              </p:cNvPr>
              <p:cNvSpPr/>
              <p:nvPr/>
            </p:nvSpPr>
            <p:spPr>
              <a:xfrm>
                <a:off x="34268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60;p36">
                <a:extLst>
                  <a:ext uri="{FF2B5EF4-FFF2-40B4-BE49-F238E27FC236}">
                    <a16:creationId xmlns:a16="http://schemas.microsoft.com/office/drawing/2014/main" id="{BE924B81-B66E-4DCF-A7DA-F4A2F17DC015}"/>
                  </a:ext>
                </a:extLst>
              </p:cNvPr>
              <p:cNvSpPr/>
              <p:nvPr/>
            </p:nvSpPr>
            <p:spPr>
              <a:xfrm>
                <a:off x="3566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61;p36">
                <a:extLst>
                  <a:ext uri="{FF2B5EF4-FFF2-40B4-BE49-F238E27FC236}">
                    <a16:creationId xmlns:a16="http://schemas.microsoft.com/office/drawing/2014/main" id="{093E3DC6-D69A-423D-A33E-722914AAC815}"/>
                  </a:ext>
                </a:extLst>
              </p:cNvPr>
              <p:cNvSpPr/>
              <p:nvPr/>
            </p:nvSpPr>
            <p:spPr>
              <a:xfrm>
                <a:off x="37066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62;p36">
                <a:extLst>
                  <a:ext uri="{FF2B5EF4-FFF2-40B4-BE49-F238E27FC236}">
                    <a16:creationId xmlns:a16="http://schemas.microsoft.com/office/drawing/2014/main" id="{33396C4B-9F04-4DCD-B78F-1113F96AF39F}"/>
                  </a:ext>
                </a:extLst>
              </p:cNvPr>
              <p:cNvSpPr/>
              <p:nvPr/>
            </p:nvSpPr>
            <p:spPr>
              <a:xfrm>
                <a:off x="38468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63;p36">
                <a:extLst>
                  <a:ext uri="{FF2B5EF4-FFF2-40B4-BE49-F238E27FC236}">
                    <a16:creationId xmlns:a16="http://schemas.microsoft.com/office/drawing/2014/main" id="{FE35CE6C-D8A1-401F-9ADE-7A9F24E59B70}"/>
                  </a:ext>
                </a:extLst>
              </p:cNvPr>
              <p:cNvSpPr/>
              <p:nvPr/>
            </p:nvSpPr>
            <p:spPr>
              <a:xfrm>
                <a:off x="39860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64;p36">
                <a:extLst>
                  <a:ext uri="{FF2B5EF4-FFF2-40B4-BE49-F238E27FC236}">
                    <a16:creationId xmlns:a16="http://schemas.microsoft.com/office/drawing/2014/main" id="{9C189A6C-2CBE-4FCA-9E8B-B9A13E5C6C67}"/>
                  </a:ext>
                </a:extLst>
              </p:cNvPr>
              <p:cNvSpPr/>
              <p:nvPr/>
            </p:nvSpPr>
            <p:spPr>
              <a:xfrm>
                <a:off x="41256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65;p36">
                <a:extLst>
                  <a:ext uri="{FF2B5EF4-FFF2-40B4-BE49-F238E27FC236}">
                    <a16:creationId xmlns:a16="http://schemas.microsoft.com/office/drawing/2014/main" id="{2F1A3559-0382-4CDD-9A4D-D566E6904133}"/>
                  </a:ext>
                </a:extLst>
              </p:cNvPr>
              <p:cNvSpPr/>
              <p:nvPr/>
            </p:nvSpPr>
            <p:spPr>
              <a:xfrm>
                <a:off x="4265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66;p36">
                <a:extLst>
                  <a:ext uri="{FF2B5EF4-FFF2-40B4-BE49-F238E27FC236}">
                    <a16:creationId xmlns:a16="http://schemas.microsoft.com/office/drawing/2014/main" id="{1B026883-E03E-45B0-890E-BC8838A26767}"/>
                  </a:ext>
                </a:extLst>
              </p:cNvPr>
              <p:cNvSpPr/>
              <p:nvPr/>
            </p:nvSpPr>
            <p:spPr>
              <a:xfrm>
                <a:off x="44055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67;p36">
                <a:extLst>
                  <a:ext uri="{FF2B5EF4-FFF2-40B4-BE49-F238E27FC236}">
                    <a16:creationId xmlns:a16="http://schemas.microsoft.com/office/drawing/2014/main" id="{F03D12A0-D19F-4939-B3B9-7EA26A280E78}"/>
                  </a:ext>
                </a:extLst>
              </p:cNvPr>
              <p:cNvSpPr/>
              <p:nvPr/>
            </p:nvSpPr>
            <p:spPr>
              <a:xfrm>
                <a:off x="45452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68;p36">
                <a:extLst>
                  <a:ext uri="{FF2B5EF4-FFF2-40B4-BE49-F238E27FC236}">
                    <a16:creationId xmlns:a16="http://schemas.microsoft.com/office/drawing/2014/main" id="{095A37AB-9AD3-4331-A94E-FF0CE1687B85}"/>
                  </a:ext>
                </a:extLst>
              </p:cNvPr>
              <p:cNvSpPr/>
              <p:nvPr/>
            </p:nvSpPr>
            <p:spPr>
              <a:xfrm>
                <a:off x="4684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69;p36">
                <a:extLst>
                  <a:ext uri="{FF2B5EF4-FFF2-40B4-BE49-F238E27FC236}">
                    <a16:creationId xmlns:a16="http://schemas.microsoft.com/office/drawing/2014/main" id="{46B8847B-75CE-4233-9666-33FAC4C8E4E8}"/>
                  </a:ext>
                </a:extLst>
              </p:cNvPr>
              <p:cNvSpPr/>
              <p:nvPr/>
            </p:nvSpPr>
            <p:spPr>
              <a:xfrm>
                <a:off x="48245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70;p36">
                <a:extLst>
                  <a:ext uri="{FF2B5EF4-FFF2-40B4-BE49-F238E27FC236}">
                    <a16:creationId xmlns:a16="http://schemas.microsoft.com/office/drawing/2014/main" id="{4A86A5AF-D70B-4FA4-B0C8-7D8CA1F26973}"/>
                  </a:ext>
                </a:extLst>
              </p:cNvPr>
              <p:cNvSpPr/>
              <p:nvPr/>
            </p:nvSpPr>
            <p:spPr>
              <a:xfrm>
                <a:off x="4964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71;p36">
                <a:extLst>
                  <a:ext uri="{FF2B5EF4-FFF2-40B4-BE49-F238E27FC236}">
                    <a16:creationId xmlns:a16="http://schemas.microsoft.com/office/drawing/2014/main" id="{237AA5EA-22F5-4B73-A30F-C3B5D4EE8CD0}"/>
                  </a:ext>
                </a:extLst>
              </p:cNvPr>
              <p:cNvSpPr/>
              <p:nvPr/>
            </p:nvSpPr>
            <p:spPr>
              <a:xfrm>
                <a:off x="5103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72;p36">
                <a:extLst>
                  <a:ext uri="{FF2B5EF4-FFF2-40B4-BE49-F238E27FC236}">
                    <a16:creationId xmlns:a16="http://schemas.microsoft.com/office/drawing/2014/main" id="{487DBA73-BC48-45BE-BD4D-3DA0AA9DEC93}"/>
                  </a:ext>
                </a:extLst>
              </p:cNvPr>
              <p:cNvSpPr/>
              <p:nvPr/>
            </p:nvSpPr>
            <p:spPr>
              <a:xfrm>
                <a:off x="52440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73;p36">
                <a:extLst>
                  <a:ext uri="{FF2B5EF4-FFF2-40B4-BE49-F238E27FC236}">
                    <a16:creationId xmlns:a16="http://schemas.microsoft.com/office/drawing/2014/main" id="{B927F680-21F3-42A7-BD1D-8ED6B0E555C7}"/>
                  </a:ext>
                </a:extLst>
              </p:cNvPr>
              <p:cNvSpPr/>
              <p:nvPr/>
            </p:nvSpPr>
            <p:spPr>
              <a:xfrm>
                <a:off x="5383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74;p36">
                <a:extLst>
                  <a:ext uri="{FF2B5EF4-FFF2-40B4-BE49-F238E27FC236}">
                    <a16:creationId xmlns:a16="http://schemas.microsoft.com/office/drawing/2014/main" id="{C8163732-13A8-4ECE-8228-A948C8407A01}"/>
                  </a:ext>
                </a:extLst>
              </p:cNvPr>
              <p:cNvSpPr/>
              <p:nvPr/>
            </p:nvSpPr>
            <p:spPr>
              <a:xfrm>
                <a:off x="5522974" y="3040051"/>
                <a:ext cx="8594" cy="2034231"/>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75;p36">
                <a:extLst>
                  <a:ext uri="{FF2B5EF4-FFF2-40B4-BE49-F238E27FC236}">
                    <a16:creationId xmlns:a16="http://schemas.microsoft.com/office/drawing/2014/main" id="{9BF7CAAB-1D3A-4D51-B3E6-DAF4C727166B}"/>
                  </a:ext>
                </a:extLst>
              </p:cNvPr>
              <p:cNvSpPr/>
              <p:nvPr/>
            </p:nvSpPr>
            <p:spPr>
              <a:xfrm>
                <a:off x="2656300" y="3013100"/>
                <a:ext cx="25" cy="2086125"/>
              </a:xfrm>
              <a:custGeom>
                <a:avLst/>
                <a:gdLst/>
                <a:ahLst/>
                <a:cxnLst/>
                <a:rect l="l" t="t" r="r" b="b"/>
                <a:pathLst>
                  <a:path w="1" h="83445" fill="none" extrusionOk="0">
                    <a:moveTo>
                      <a:pt x="1" y="1"/>
                    </a:moveTo>
                    <a:lnTo>
                      <a:pt x="1" y="83444"/>
                    </a:lnTo>
                  </a:path>
                </a:pathLst>
              </a:custGeom>
              <a:noFill/>
              <a:ln w="6800" cap="flat" cmpd="sng">
                <a:solidFill>
                  <a:schemeClr val="accent5"/>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 name="Rectangle 63">
            <a:extLst>
              <a:ext uri="{FF2B5EF4-FFF2-40B4-BE49-F238E27FC236}">
                <a16:creationId xmlns:a16="http://schemas.microsoft.com/office/drawing/2014/main" id="{4BCED4C5-CF3A-4D61-9386-5BB9D5510FDF}"/>
              </a:ext>
            </a:extLst>
          </p:cNvPr>
          <p:cNvSpPr/>
          <p:nvPr/>
        </p:nvSpPr>
        <p:spPr>
          <a:xfrm>
            <a:off x="3115457" y="1627112"/>
            <a:ext cx="4957678" cy="1692771"/>
          </a:xfrm>
          <a:prstGeom prst="rect">
            <a:avLst/>
          </a:prstGeom>
        </p:spPr>
        <p:txBody>
          <a:bodyPr wrap="square">
            <a:spAutoFit/>
          </a:bodyPr>
          <a:lstStyle/>
          <a:p>
            <a:pPr algn="ctr" rtl="0"/>
            <a:r>
              <a:rPr lang="en-US" sz="4000" b="1" i="0" u="none" strike="noStrike" baseline="0">
                <a:solidFill>
                  <a:srgbClr val="C00000"/>
                </a:solidFill>
                <a:latin typeface="Calibri" panose="020F0502020204030204" pitchFamily="34" charset="0"/>
                <a:cs typeface="Calibri" panose="020F0502020204030204" pitchFamily="34" charset="0"/>
              </a:rPr>
              <a:t>Bà</a:t>
            </a:r>
            <a:r>
              <a:rPr lang="en-US" sz="4000" b="1" i="0" u="none" strike="noStrike">
                <a:solidFill>
                  <a:srgbClr val="C00000"/>
                </a:solidFill>
                <a:latin typeface="Calibri" panose="020F0502020204030204" pitchFamily="34" charset="0"/>
                <a:cs typeface="Calibri" panose="020F0502020204030204" pitchFamily="34" charset="0"/>
              </a:rPr>
              <a:t> tôi</a:t>
            </a:r>
            <a:endParaRPr lang="en-US" sz="4000" b="1" i="0" u="none" strike="noStrike" baseline="0">
              <a:solidFill>
                <a:srgbClr val="C00000"/>
              </a:solidFill>
              <a:latin typeface="Calibri" panose="020F0502020204030204" pitchFamily="34" charset="0"/>
              <a:cs typeface="Calibri" panose="020F0502020204030204" pitchFamily="34" charset="0"/>
            </a:endParaRPr>
          </a:p>
          <a:p>
            <a:pPr algn="ctr" rtl="0"/>
            <a:r>
              <a:rPr lang="en-US" sz="3200" b="0" i="0" u="none" strike="noStrike" baseline="0">
                <a:solidFill>
                  <a:srgbClr val="142436"/>
                </a:solidFill>
                <a:latin typeface="Calibri" panose="020F0502020204030204" pitchFamily="34" charset="0"/>
                <a:cs typeface="Calibri" panose="020F0502020204030204" pitchFamily="34" charset="0"/>
              </a:rPr>
              <a:t>(từ </a:t>
            </a:r>
            <a:r>
              <a:rPr lang="en-US" sz="3200" b="0" i="1" u="none" strike="noStrike" baseline="0">
                <a:solidFill>
                  <a:schemeClr val="accent1"/>
                </a:solidFill>
                <a:latin typeface="Calibri" panose="020F0502020204030204" pitchFamily="34" charset="0"/>
                <a:cs typeface="Calibri" panose="020F0502020204030204" pitchFamily="34" charset="0"/>
              </a:rPr>
              <a:t>Tối</a:t>
            </a:r>
            <a:r>
              <a:rPr lang="en-US" sz="3200" b="0" i="1" u="none" strike="noStrike">
                <a:solidFill>
                  <a:schemeClr val="accent1"/>
                </a:solidFill>
                <a:latin typeface="Calibri" panose="020F0502020204030204" pitchFamily="34" charset="0"/>
                <a:cs typeface="Calibri" panose="020F0502020204030204" pitchFamily="34" charset="0"/>
              </a:rPr>
              <a:t> nào</a:t>
            </a:r>
            <a:r>
              <a:rPr lang="en-US" sz="3200" b="0" i="1" u="none" strike="noStrike" baseline="0">
                <a:solidFill>
                  <a:schemeClr val="accent1"/>
                </a:solidFill>
                <a:latin typeface="Calibri" panose="020F0502020204030204" pitchFamily="34" charset="0"/>
                <a:cs typeface="Calibri" panose="020F0502020204030204" pitchFamily="34" charset="0"/>
              </a:rPr>
              <a:t> </a:t>
            </a:r>
            <a:r>
              <a:rPr lang="en-US" sz="3200" b="0" i="0" u="none" strike="noStrike" baseline="0">
                <a:solidFill>
                  <a:srgbClr val="142436"/>
                </a:solidFill>
                <a:latin typeface="Calibri" panose="020F0502020204030204" pitchFamily="34" charset="0"/>
                <a:cs typeface="Calibri" panose="020F0502020204030204" pitchFamily="34" charset="0"/>
              </a:rPr>
              <a:t>đến </a:t>
            </a:r>
            <a:r>
              <a:rPr lang="en-US" sz="3200" b="0" u="none" strike="noStrike" baseline="0">
                <a:solidFill>
                  <a:schemeClr val="accent1"/>
                </a:solidFill>
                <a:latin typeface="Calibri" panose="020F0502020204030204" pitchFamily="34" charset="0"/>
                <a:cs typeface="Calibri" panose="020F0502020204030204" pitchFamily="34" charset="0"/>
              </a:rPr>
              <a:t>hết</a:t>
            </a:r>
            <a:r>
              <a:rPr lang="en-US" sz="3200" b="0" i="0" u="none" strike="noStrike" baseline="0">
                <a:solidFill>
                  <a:srgbClr val="142436"/>
                </a:solidFill>
                <a:latin typeface="Calibri" panose="020F0502020204030204" pitchFamily="34" charset="0"/>
                <a:cs typeface="Calibri" panose="020F0502020204030204" pitchFamily="34" charset="0"/>
              </a:rPr>
              <a:t>)</a:t>
            </a:r>
          </a:p>
          <a:p>
            <a:pPr algn="ctr" rtl="0"/>
            <a:r>
              <a:rPr lang="en-US" sz="3200" b="0" i="0" u="none" strike="noStrike" baseline="0">
                <a:solidFill>
                  <a:srgbClr val="142436"/>
                </a:solidFill>
                <a:latin typeface="Calibri" panose="020F0502020204030204" pitchFamily="34" charset="0"/>
                <a:cs typeface="Calibri" panose="020F0502020204030204" pitchFamily="34" charset="0"/>
              </a:rPr>
              <a:t>- SGK/trang </a:t>
            </a:r>
            <a:r>
              <a:rPr lang="en-US" sz="3200">
                <a:solidFill>
                  <a:srgbClr val="142436"/>
                </a:solidFill>
                <a:latin typeface="Calibri" panose="020F0502020204030204" pitchFamily="34" charset="0"/>
                <a:cs typeface="Calibri" panose="020F0502020204030204" pitchFamily="34" charset="0"/>
              </a:rPr>
              <a:t>69</a:t>
            </a:r>
            <a:r>
              <a:rPr lang="en-US" sz="3200" b="0" i="0" u="none" strike="noStrike" baseline="0">
                <a:solidFill>
                  <a:srgbClr val="142436"/>
                </a:solidFill>
                <a:latin typeface="Calibri" panose="020F0502020204030204" pitchFamily="34" charset="0"/>
                <a:cs typeface="Calibri" panose="020F0502020204030204" pitchFamily="34" charset="0"/>
              </a:rPr>
              <a:t> -</a:t>
            </a:r>
          </a:p>
        </p:txBody>
      </p:sp>
      <p:pic>
        <p:nvPicPr>
          <p:cNvPr id="65" name="Picture 64" descr="Logo&#10;&#10;Description automatically generated">
            <a:extLst>
              <a:ext uri="{FF2B5EF4-FFF2-40B4-BE49-F238E27FC236}">
                <a16:creationId xmlns:a16="http://schemas.microsoft.com/office/drawing/2014/main" id="{B99BBDCC-9547-48D0-8DED-A722CFDAF582}"/>
              </a:ext>
            </a:extLst>
          </p:cNvPr>
          <p:cNvPicPr>
            <a:picLocks noChangeAspect="1"/>
          </p:cNvPicPr>
          <p:nvPr/>
        </p:nvPicPr>
        <p:blipFill>
          <a:blip r:embed="rId9"/>
          <a:stretch>
            <a:fillRect/>
          </a:stretch>
        </p:blipFill>
        <p:spPr>
          <a:xfrm>
            <a:off x="2189959" y="806752"/>
            <a:ext cx="928264" cy="964286"/>
          </a:xfrm>
          <a:prstGeom prst="rect">
            <a:avLst/>
          </a:prstGeom>
        </p:spPr>
      </p:pic>
      <p:pic>
        <p:nvPicPr>
          <p:cNvPr id="66" name="Picture 65" descr="A picture containing icon&#10;&#10;Description automatically generated">
            <a:extLst>
              <a:ext uri="{FF2B5EF4-FFF2-40B4-BE49-F238E27FC236}">
                <a16:creationId xmlns:a16="http://schemas.microsoft.com/office/drawing/2014/main" id="{48710701-500F-4BC2-9B42-206F735F738C}"/>
              </a:ext>
            </a:extLst>
          </p:cNvPr>
          <p:cNvPicPr>
            <a:picLocks noChangeAspect="1"/>
          </p:cNvPicPr>
          <p:nvPr/>
        </p:nvPicPr>
        <p:blipFill>
          <a:blip r:embed="rId10"/>
          <a:stretch>
            <a:fillRect/>
          </a:stretch>
        </p:blipFill>
        <p:spPr>
          <a:xfrm>
            <a:off x="3294377" y="887479"/>
            <a:ext cx="3133929" cy="953202"/>
          </a:xfrm>
          <a:prstGeom prst="rect">
            <a:avLst/>
          </a:prstGeom>
        </p:spPr>
      </p:pic>
      <p:pic>
        <p:nvPicPr>
          <p:cNvPr id="67" name="图片 3">
            <a:extLst>
              <a:ext uri="{FF2B5EF4-FFF2-40B4-BE49-F238E27FC236}">
                <a16:creationId xmlns:a16="http://schemas.microsoft.com/office/drawing/2014/main" id="{2311FFB8-72A5-4BAB-B354-20D2CC19650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68" name="KSO_Shape">
            <a:extLst>
              <a:ext uri="{FF2B5EF4-FFF2-40B4-BE49-F238E27FC236}">
                <a16:creationId xmlns:a16="http://schemas.microsoft.com/office/drawing/2014/main" id="{F707D12A-ABF1-430F-A547-27D7A11366A3}"/>
              </a:ext>
            </a:extLst>
          </p:cNvPr>
          <p:cNvSpPr/>
          <p:nvPr>
            <p:custDataLst>
              <p:tags r:id="rId1"/>
            </p:custDataLst>
          </p:nvPr>
        </p:nvSpPr>
        <p:spPr>
          <a:xfrm rot="20631785" flipH="1">
            <a:off x="1717378" y="2324683"/>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69" name="KSO_Shape">
            <a:extLst>
              <a:ext uri="{FF2B5EF4-FFF2-40B4-BE49-F238E27FC236}">
                <a16:creationId xmlns:a16="http://schemas.microsoft.com/office/drawing/2014/main" id="{90A06D70-46E4-401A-91BE-6908F8471094}"/>
              </a:ext>
            </a:extLst>
          </p:cNvPr>
          <p:cNvSpPr/>
          <p:nvPr>
            <p:custDataLst>
              <p:tags r:id="rId2"/>
            </p:custDataLst>
          </p:nvPr>
        </p:nvSpPr>
        <p:spPr>
          <a:xfrm rot="19709133" flipH="1">
            <a:off x="1560569" y="2518008"/>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0" name="KSO_Shape">
            <a:extLst>
              <a:ext uri="{FF2B5EF4-FFF2-40B4-BE49-F238E27FC236}">
                <a16:creationId xmlns:a16="http://schemas.microsoft.com/office/drawing/2014/main" id="{B249587B-61FE-46DF-BFC9-60D74860E143}"/>
              </a:ext>
            </a:extLst>
          </p:cNvPr>
          <p:cNvSpPr/>
          <p:nvPr>
            <p:custDataLst>
              <p:tags r:id="rId3"/>
            </p:custDataLst>
          </p:nvPr>
        </p:nvSpPr>
        <p:spPr>
          <a:xfrm rot="20631785" flipH="1">
            <a:off x="8177392" y="27364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1" name="KSO_Shape">
            <a:extLst>
              <a:ext uri="{FF2B5EF4-FFF2-40B4-BE49-F238E27FC236}">
                <a16:creationId xmlns:a16="http://schemas.microsoft.com/office/drawing/2014/main" id="{10C29BBB-ECBE-4F8F-9102-CD781F3775F7}"/>
              </a:ext>
            </a:extLst>
          </p:cNvPr>
          <p:cNvSpPr/>
          <p:nvPr>
            <p:custDataLst>
              <p:tags r:id="rId4"/>
            </p:custDataLst>
          </p:nvPr>
        </p:nvSpPr>
        <p:spPr>
          <a:xfrm rot="19709133" flipH="1">
            <a:off x="8020583" y="46696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2" name="KSO_Shape">
            <a:extLst>
              <a:ext uri="{FF2B5EF4-FFF2-40B4-BE49-F238E27FC236}">
                <a16:creationId xmlns:a16="http://schemas.microsoft.com/office/drawing/2014/main" id="{324C965E-1FE6-4FE8-9B2D-3ABF15617A8D}"/>
              </a:ext>
            </a:extLst>
          </p:cNvPr>
          <p:cNvSpPr/>
          <p:nvPr>
            <p:custDataLst>
              <p:tags r:id="rId5"/>
            </p:custDataLst>
          </p:nvPr>
        </p:nvSpPr>
        <p:spPr>
          <a:xfrm rot="20631785" flipH="1">
            <a:off x="7352743" y="2717611"/>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3" name="KSO_Shape">
            <a:extLst>
              <a:ext uri="{FF2B5EF4-FFF2-40B4-BE49-F238E27FC236}">
                <a16:creationId xmlns:a16="http://schemas.microsoft.com/office/drawing/2014/main" id="{78453A92-69BB-4C6A-A3CA-740CFD8D22F4}"/>
              </a:ext>
            </a:extLst>
          </p:cNvPr>
          <p:cNvSpPr/>
          <p:nvPr>
            <p:custDataLst>
              <p:tags r:id="rId6"/>
            </p:custDataLst>
          </p:nvPr>
        </p:nvSpPr>
        <p:spPr>
          <a:xfrm rot="19709133" flipH="1">
            <a:off x="7195934" y="2910936"/>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cxnSp>
        <p:nvCxnSpPr>
          <p:cNvPr id="74" name="Straight Connector 73">
            <a:extLst>
              <a:ext uri="{FF2B5EF4-FFF2-40B4-BE49-F238E27FC236}">
                <a16:creationId xmlns:a16="http://schemas.microsoft.com/office/drawing/2014/main" id="{4A622DF1-40EE-449F-8A4E-3D217889214A}"/>
              </a:ext>
            </a:extLst>
          </p:cNvPr>
          <p:cNvCxnSpPr>
            <a:cxnSpLocks/>
          </p:cNvCxnSpPr>
          <p:nvPr/>
        </p:nvCxnSpPr>
        <p:spPr>
          <a:xfrm flipH="1">
            <a:off x="3151942" y="692543"/>
            <a:ext cx="2642" cy="367763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233152"/>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p:cTn id="19" dur="500" fill="hold"/>
                                        <p:tgtEl>
                                          <p:spTgt spid="64"/>
                                        </p:tgtEl>
                                        <p:attrNameLst>
                                          <p:attrName>ppt_w</p:attrName>
                                        </p:attrNameLst>
                                      </p:cBhvr>
                                      <p:tavLst>
                                        <p:tav tm="0">
                                          <p:val>
                                            <p:fltVal val="0"/>
                                          </p:val>
                                        </p:tav>
                                        <p:tav tm="100000">
                                          <p:val>
                                            <p:strVal val="#ppt_w"/>
                                          </p:val>
                                        </p:tav>
                                      </p:tavLst>
                                    </p:anim>
                                    <p:anim calcmode="lin" valueType="num">
                                      <p:cBhvr>
                                        <p:cTn id="20" dur="500" fill="hold"/>
                                        <p:tgtEl>
                                          <p:spTgt spid="64"/>
                                        </p:tgtEl>
                                        <p:attrNameLst>
                                          <p:attrName>ppt_h</p:attrName>
                                        </p:attrNameLst>
                                      </p:cBhvr>
                                      <p:tavLst>
                                        <p:tav tm="0">
                                          <p:val>
                                            <p:fltVal val="0"/>
                                          </p:val>
                                        </p:tav>
                                        <p:tav tm="100000">
                                          <p:val>
                                            <p:strVal val="#ppt_h"/>
                                          </p:val>
                                        </p:tav>
                                      </p:tavLst>
                                    </p:anim>
                                    <p:animEffect transition="in" filter="fade">
                                      <p:cBhvr>
                                        <p:cTn id="21" dur="500"/>
                                        <p:tgtEl>
                                          <p:spTgt spid="64"/>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1000"/>
                                        <p:tgtEl>
                                          <p:spTgt spid="69"/>
                                        </p:tgtEl>
                                      </p:cBhvr>
                                    </p:animEffect>
                                    <p:anim calcmode="lin" valueType="num">
                                      <p:cBhvr>
                                        <p:cTn id="25" dur="1000" fill="hold"/>
                                        <p:tgtEl>
                                          <p:spTgt spid="69"/>
                                        </p:tgtEl>
                                        <p:attrNameLst>
                                          <p:attrName>ppt_x</p:attrName>
                                        </p:attrNameLst>
                                      </p:cBhvr>
                                      <p:tavLst>
                                        <p:tav tm="0">
                                          <p:val>
                                            <p:strVal val="#ppt_x"/>
                                          </p:val>
                                        </p:tav>
                                        <p:tav tm="100000">
                                          <p:val>
                                            <p:strVal val="#ppt_x"/>
                                          </p:val>
                                        </p:tav>
                                      </p:tavLst>
                                    </p:anim>
                                    <p:anim calcmode="lin" valueType="num">
                                      <p:cBhvr>
                                        <p:cTn id="26" dur="10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1000"/>
                                        <p:tgtEl>
                                          <p:spTgt spid="68"/>
                                        </p:tgtEl>
                                      </p:cBhvr>
                                    </p:animEffect>
                                    <p:anim calcmode="lin" valueType="num">
                                      <p:cBhvr>
                                        <p:cTn id="30" dur="1000" fill="hold"/>
                                        <p:tgtEl>
                                          <p:spTgt spid="68"/>
                                        </p:tgtEl>
                                        <p:attrNameLst>
                                          <p:attrName>ppt_x</p:attrName>
                                        </p:attrNameLst>
                                      </p:cBhvr>
                                      <p:tavLst>
                                        <p:tav tm="0">
                                          <p:val>
                                            <p:strVal val="#ppt_x"/>
                                          </p:val>
                                        </p:tav>
                                        <p:tav tm="100000">
                                          <p:val>
                                            <p:strVal val="#ppt_x"/>
                                          </p:val>
                                        </p:tav>
                                      </p:tavLst>
                                    </p:anim>
                                    <p:anim calcmode="lin" valueType="num">
                                      <p:cBhvr>
                                        <p:cTn id="31" dur="1000" fill="hold"/>
                                        <p:tgtEl>
                                          <p:spTgt spid="6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1000"/>
                                        <p:tgtEl>
                                          <p:spTgt spid="71"/>
                                        </p:tgtEl>
                                      </p:cBhvr>
                                    </p:animEffect>
                                    <p:anim calcmode="lin" valueType="num">
                                      <p:cBhvr>
                                        <p:cTn id="35" dur="1000" fill="hold"/>
                                        <p:tgtEl>
                                          <p:spTgt spid="71"/>
                                        </p:tgtEl>
                                        <p:attrNameLst>
                                          <p:attrName>ppt_x</p:attrName>
                                        </p:attrNameLst>
                                      </p:cBhvr>
                                      <p:tavLst>
                                        <p:tav tm="0">
                                          <p:val>
                                            <p:strVal val="#ppt_x"/>
                                          </p:val>
                                        </p:tav>
                                        <p:tav tm="100000">
                                          <p:val>
                                            <p:strVal val="#ppt_x"/>
                                          </p:val>
                                        </p:tav>
                                      </p:tavLst>
                                    </p:anim>
                                    <p:anim calcmode="lin" valueType="num">
                                      <p:cBhvr>
                                        <p:cTn id="36" dur="1000" fill="hold"/>
                                        <p:tgtEl>
                                          <p:spTgt spid="7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1000"/>
                                        <p:tgtEl>
                                          <p:spTgt spid="70"/>
                                        </p:tgtEl>
                                      </p:cBhvr>
                                    </p:animEffect>
                                    <p:anim calcmode="lin" valueType="num">
                                      <p:cBhvr>
                                        <p:cTn id="40" dur="1000" fill="hold"/>
                                        <p:tgtEl>
                                          <p:spTgt spid="70"/>
                                        </p:tgtEl>
                                        <p:attrNameLst>
                                          <p:attrName>ppt_x</p:attrName>
                                        </p:attrNameLst>
                                      </p:cBhvr>
                                      <p:tavLst>
                                        <p:tav tm="0">
                                          <p:val>
                                            <p:strVal val="#ppt_x"/>
                                          </p:val>
                                        </p:tav>
                                        <p:tav tm="100000">
                                          <p:val>
                                            <p:strVal val="#ppt_x"/>
                                          </p:val>
                                        </p:tav>
                                      </p:tavLst>
                                    </p:anim>
                                    <p:anim calcmode="lin" valueType="num">
                                      <p:cBhvr>
                                        <p:cTn id="41" dur="1000" fill="hold"/>
                                        <p:tgtEl>
                                          <p:spTgt spid="7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1000"/>
                                        <p:tgtEl>
                                          <p:spTgt spid="73"/>
                                        </p:tgtEl>
                                      </p:cBhvr>
                                    </p:animEffect>
                                    <p:anim calcmode="lin" valueType="num">
                                      <p:cBhvr>
                                        <p:cTn id="45" dur="1000" fill="hold"/>
                                        <p:tgtEl>
                                          <p:spTgt spid="73"/>
                                        </p:tgtEl>
                                        <p:attrNameLst>
                                          <p:attrName>ppt_x</p:attrName>
                                        </p:attrNameLst>
                                      </p:cBhvr>
                                      <p:tavLst>
                                        <p:tav tm="0">
                                          <p:val>
                                            <p:strVal val="#ppt_x"/>
                                          </p:val>
                                        </p:tav>
                                        <p:tav tm="100000">
                                          <p:val>
                                            <p:strVal val="#ppt_x"/>
                                          </p:val>
                                        </p:tav>
                                      </p:tavLst>
                                    </p:anim>
                                    <p:anim calcmode="lin" valueType="num">
                                      <p:cBhvr>
                                        <p:cTn id="46" dur="1000" fill="hold"/>
                                        <p:tgtEl>
                                          <p:spTgt spid="7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1000"/>
                                        <p:tgtEl>
                                          <p:spTgt spid="72"/>
                                        </p:tgtEl>
                                      </p:cBhvr>
                                    </p:animEffect>
                                    <p:anim calcmode="lin" valueType="num">
                                      <p:cBhvr>
                                        <p:cTn id="50" dur="1000" fill="hold"/>
                                        <p:tgtEl>
                                          <p:spTgt spid="72"/>
                                        </p:tgtEl>
                                        <p:attrNameLst>
                                          <p:attrName>ppt_x</p:attrName>
                                        </p:attrNameLst>
                                      </p:cBhvr>
                                      <p:tavLst>
                                        <p:tav tm="0">
                                          <p:val>
                                            <p:strVal val="#ppt_x"/>
                                          </p:val>
                                        </p:tav>
                                        <p:tav tm="100000">
                                          <p:val>
                                            <p:strVal val="#ppt_x"/>
                                          </p:val>
                                        </p:tav>
                                      </p:tavLst>
                                    </p:anim>
                                    <p:anim calcmode="lin" valueType="num">
                                      <p:cBhvr>
                                        <p:cTn id="5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8" grpId="0" animBg="1"/>
      <p:bldP spid="69" grpId="0" animBg="1"/>
      <p:bldP spid="70" grpId="0" animBg="1"/>
      <p:bldP spid="71" grpId="0" animBg="1"/>
      <p:bldP spid="72" grpId="0" animBg="1"/>
      <p:bldP spid="7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 name="Google Shape;5317;p41">
            <a:extLst>
              <a:ext uri="{FF2B5EF4-FFF2-40B4-BE49-F238E27FC236}">
                <a16:creationId xmlns:a16="http://schemas.microsoft.com/office/drawing/2014/main" id="{02CDB93B-90FC-4EDA-B7C7-D51A13567BFF}"/>
              </a:ext>
            </a:extLst>
          </p:cNvPr>
          <p:cNvSpPr txBox="1">
            <a:spLocks/>
          </p:cNvSpPr>
          <p:nvPr/>
        </p:nvSpPr>
        <p:spPr>
          <a:xfrm>
            <a:off x="1549718" y="34342"/>
            <a:ext cx="6332008"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3600" b="1">
                <a:solidFill>
                  <a:schemeClr val="accent5"/>
                </a:solidFill>
              </a:rPr>
              <a:t>Đọc đoạn văn và trả lời câu hỏi:</a:t>
            </a:r>
            <a:endParaRPr lang="en-US" sz="3600" b="1" dirty="0">
              <a:solidFill>
                <a:schemeClr val="accent5"/>
              </a:solidFill>
            </a:endParaRPr>
          </a:p>
        </p:txBody>
      </p:sp>
      <p:grpSp>
        <p:nvGrpSpPr>
          <p:cNvPr id="975" name="Google Shape;5344;p41">
            <a:extLst>
              <a:ext uri="{FF2B5EF4-FFF2-40B4-BE49-F238E27FC236}">
                <a16:creationId xmlns:a16="http://schemas.microsoft.com/office/drawing/2014/main" id="{879C8F45-E4D2-4545-9064-AA26EC631969}"/>
              </a:ext>
            </a:extLst>
          </p:cNvPr>
          <p:cNvGrpSpPr/>
          <p:nvPr/>
        </p:nvGrpSpPr>
        <p:grpSpPr>
          <a:xfrm rot="-4011279">
            <a:off x="758866" y="275687"/>
            <a:ext cx="584247" cy="393286"/>
            <a:chOff x="2036625" y="1283600"/>
            <a:chExt cx="333450" cy="224450"/>
          </a:xfrm>
        </p:grpSpPr>
        <p:sp>
          <p:nvSpPr>
            <p:cNvPr id="976" name="Google Shape;5345;p41">
              <a:extLst>
                <a:ext uri="{FF2B5EF4-FFF2-40B4-BE49-F238E27FC236}">
                  <a16:creationId xmlns:a16="http://schemas.microsoft.com/office/drawing/2014/main" id="{4734CEF4-5DE9-4A86-AF6D-2738BBDFF15F}"/>
                </a:ext>
              </a:extLst>
            </p:cNvPr>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5346;p41">
              <a:extLst>
                <a:ext uri="{FF2B5EF4-FFF2-40B4-BE49-F238E27FC236}">
                  <a16:creationId xmlns:a16="http://schemas.microsoft.com/office/drawing/2014/main" id="{10273F43-0D9F-4CD2-B8E7-C6E32C42D436}"/>
                </a:ext>
              </a:extLst>
            </p:cNvPr>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5347;p41">
              <a:extLst>
                <a:ext uri="{FF2B5EF4-FFF2-40B4-BE49-F238E27FC236}">
                  <a16:creationId xmlns:a16="http://schemas.microsoft.com/office/drawing/2014/main" id="{A02422D2-7D25-42AB-BEE8-D52BF703B091}"/>
                </a:ext>
              </a:extLst>
            </p:cNvPr>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5348;p41">
              <a:extLst>
                <a:ext uri="{FF2B5EF4-FFF2-40B4-BE49-F238E27FC236}">
                  <a16:creationId xmlns:a16="http://schemas.microsoft.com/office/drawing/2014/main" id="{4AC5A58B-D5E4-4624-9A8E-53F3BE0CD0AE}"/>
                </a:ext>
              </a:extLst>
            </p:cNvPr>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5349;p41">
              <a:extLst>
                <a:ext uri="{FF2B5EF4-FFF2-40B4-BE49-F238E27FC236}">
                  <a16:creationId xmlns:a16="http://schemas.microsoft.com/office/drawing/2014/main" id="{FBAE4D3F-68AA-4CBD-89AD-BA070C0EEFA2}"/>
                </a:ext>
              </a:extLst>
            </p:cNvPr>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5350;p41">
              <a:extLst>
                <a:ext uri="{FF2B5EF4-FFF2-40B4-BE49-F238E27FC236}">
                  <a16:creationId xmlns:a16="http://schemas.microsoft.com/office/drawing/2014/main" id="{B4164963-4208-47B7-B924-88F204A3FE0E}"/>
                </a:ext>
              </a:extLst>
            </p:cNvPr>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5351;p41">
              <a:extLst>
                <a:ext uri="{FF2B5EF4-FFF2-40B4-BE49-F238E27FC236}">
                  <a16:creationId xmlns:a16="http://schemas.microsoft.com/office/drawing/2014/main" id="{CD6C43D9-724F-4ED7-A4FA-B84862EBA4A7}"/>
                </a:ext>
              </a:extLst>
            </p:cNvPr>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5352;p41">
              <a:extLst>
                <a:ext uri="{FF2B5EF4-FFF2-40B4-BE49-F238E27FC236}">
                  <a16:creationId xmlns:a16="http://schemas.microsoft.com/office/drawing/2014/main" id="{C59DABB4-FB1E-4C3A-9681-1196E9968DAC}"/>
                </a:ext>
              </a:extLst>
            </p:cNvPr>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5353;p41">
              <a:extLst>
                <a:ext uri="{FF2B5EF4-FFF2-40B4-BE49-F238E27FC236}">
                  <a16:creationId xmlns:a16="http://schemas.microsoft.com/office/drawing/2014/main" id="{6493750A-7C94-44D7-8FAB-263B7268AF2F}"/>
                </a:ext>
              </a:extLst>
            </p:cNvPr>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5354;p41">
              <a:extLst>
                <a:ext uri="{FF2B5EF4-FFF2-40B4-BE49-F238E27FC236}">
                  <a16:creationId xmlns:a16="http://schemas.microsoft.com/office/drawing/2014/main" id="{988E48C0-497C-4A70-824C-0E61AA9917D1}"/>
                </a:ext>
              </a:extLst>
            </p:cNvPr>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5355;p41">
              <a:extLst>
                <a:ext uri="{FF2B5EF4-FFF2-40B4-BE49-F238E27FC236}">
                  <a16:creationId xmlns:a16="http://schemas.microsoft.com/office/drawing/2014/main" id="{BDBAE901-A8CE-45C2-BD21-B2DF2D5C52F3}"/>
                </a:ext>
              </a:extLst>
            </p:cNvPr>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5356;p41">
            <a:extLst>
              <a:ext uri="{FF2B5EF4-FFF2-40B4-BE49-F238E27FC236}">
                <a16:creationId xmlns:a16="http://schemas.microsoft.com/office/drawing/2014/main" id="{5BFD10DB-50C5-4178-BC27-7449DE9F1B4B}"/>
              </a:ext>
            </a:extLst>
          </p:cNvPr>
          <p:cNvGrpSpPr/>
          <p:nvPr/>
        </p:nvGrpSpPr>
        <p:grpSpPr>
          <a:xfrm rot="6788721">
            <a:off x="7836172" y="74839"/>
            <a:ext cx="584247" cy="393286"/>
            <a:chOff x="2036625" y="1283600"/>
            <a:chExt cx="333450" cy="224450"/>
          </a:xfrm>
        </p:grpSpPr>
        <p:sp>
          <p:nvSpPr>
            <p:cNvPr id="988" name="Google Shape;5357;p41">
              <a:extLst>
                <a:ext uri="{FF2B5EF4-FFF2-40B4-BE49-F238E27FC236}">
                  <a16:creationId xmlns:a16="http://schemas.microsoft.com/office/drawing/2014/main" id="{6D163E12-21E5-4CC7-B48D-897CFCE77D84}"/>
                </a:ext>
              </a:extLst>
            </p:cNvPr>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5358;p41">
              <a:extLst>
                <a:ext uri="{FF2B5EF4-FFF2-40B4-BE49-F238E27FC236}">
                  <a16:creationId xmlns:a16="http://schemas.microsoft.com/office/drawing/2014/main" id="{5E41DDCD-B989-44C4-B528-375F0D03CEEB}"/>
                </a:ext>
              </a:extLst>
            </p:cNvPr>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5359;p41">
              <a:extLst>
                <a:ext uri="{FF2B5EF4-FFF2-40B4-BE49-F238E27FC236}">
                  <a16:creationId xmlns:a16="http://schemas.microsoft.com/office/drawing/2014/main" id="{D1606B56-7C5D-44F9-95DE-CC8AF01DC8C6}"/>
                </a:ext>
              </a:extLst>
            </p:cNvPr>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5360;p41">
              <a:extLst>
                <a:ext uri="{FF2B5EF4-FFF2-40B4-BE49-F238E27FC236}">
                  <a16:creationId xmlns:a16="http://schemas.microsoft.com/office/drawing/2014/main" id="{978C9CC2-443D-422E-958B-829EC7732772}"/>
                </a:ext>
              </a:extLst>
            </p:cNvPr>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5361;p41">
              <a:extLst>
                <a:ext uri="{FF2B5EF4-FFF2-40B4-BE49-F238E27FC236}">
                  <a16:creationId xmlns:a16="http://schemas.microsoft.com/office/drawing/2014/main" id="{9304F66B-5770-4E99-898A-3606429B35AC}"/>
                </a:ext>
              </a:extLst>
            </p:cNvPr>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5362;p41">
              <a:extLst>
                <a:ext uri="{FF2B5EF4-FFF2-40B4-BE49-F238E27FC236}">
                  <a16:creationId xmlns:a16="http://schemas.microsoft.com/office/drawing/2014/main" id="{030785A7-207A-416B-B440-C43EF8B0B4EF}"/>
                </a:ext>
              </a:extLst>
            </p:cNvPr>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5363;p41">
              <a:extLst>
                <a:ext uri="{FF2B5EF4-FFF2-40B4-BE49-F238E27FC236}">
                  <a16:creationId xmlns:a16="http://schemas.microsoft.com/office/drawing/2014/main" id="{D2723275-7082-4A81-8882-EC7792F0CBDF}"/>
                </a:ext>
              </a:extLst>
            </p:cNvPr>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5364;p41">
              <a:extLst>
                <a:ext uri="{FF2B5EF4-FFF2-40B4-BE49-F238E27FC236}">
                  <a16:creationId xmlns:a16="http://schemas.microsoft.com/office/drawing/2014/main" id="{D1F7C13E-5892-4783-B3B5-7CBBA641A4EE}"/>
                </a:ext>
              </a:extLst>
            </p:cNvPr>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5365;p41">
              <a:extLst>
                <a:ext uri="{FF2B5EF4-FFF2-40B4-BE49-F238E27FC236}">
                  <a16:creationId xmlns:a16="http://schemas.microsoft.com/office/drawing/2014/main" id="{4CABF6D5-268C-4DE1-9A84-EF4C1783ACF9}"/>
                </a:ext>
              </a:extLst>
            </p:cNvPr>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5366;p41">
              <a:extLst>
                <a:ext uri="{FF2B5EF4-FFF2-40B4-BE49-F238E27FC236}">
                  <a16:creationId xmlns:a16="http://schemas.microsoft.com/office/drawing/2014/main" id="{2D4F6793-BE5A-4D76-AD20-902E2E6F3C00}"/>
                </a:ext>
              </a:extLst>
            </p:cNvPr>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5367;p41">
              <a:extLst>
                <a:ext uri="{FF2B5EF4-FFF2-40B4-BE49-F238E27FC236}">
                  <a16:creationId xmlns:a16="http://schemas.microsoft.com/office/drawing/2014/main" id="{4CDB9E0B-0600-4D26-9BA0-542BA08104B3}"/>
                </a:ext>
              </a:extLst>
            </p:cNvPr>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5317;p41">
            <a:extLst>
              <a:ext uri="{FF2B5EF4-FFF2-40B4-BE49-F238E27FC236}">
                <a16:creationId xmlns:a16="http://schemas.microsoft.com/office/drawing/2014/main" id="{96173B26-7B3C-4A80-A237-C70DD05C0EEB}"/>
              </a:ext>
            </a:extLst>
          </p:cNvPr>
          <p:cNvSpPr txBox="1">
            <a:spLocks/>
          </p:cNvSpPr>
          <p:nvPr/>
        </p:nvSpPr>
        <p:spPr>
          <a:xfrm>
            <a:off x="818583" y="829369"/>
            <a:ext cx="7645759" cy="1872386"/>
          </a:xfrm>
          <a:prstGeom prst="rect">
            <a:avLst/>
          </a:prstGeom>
          <a:solidFill>
            <a:schemeClr val="accent6">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indent="354013" algn="just"/>
            <a:r>
              <a:rPr lang="vi-VN" b="0">
                <a:latin typeface="Calibri" panose="020F0502020204030204" pitchFamily="34" charset="0"/>
                <a:cs typeface="Calibri" panose="020F0502020204030204" pitchFamily="34" charset="0"/>
              </a:rPr>
              <a:t>Tối nào, bà cũng kể chuyện cho tôi nghe. Giọng bà ấm áp đưa tôi vào giấc ngủ. Trong lúc mơ màng, tôi vẫn cảm nhận được bàn tay ram ráp của bà xoa nhẹ trên lưng.</a:t>
            </a:r>
            <a:endParaRPr lang="vi-VN" b="0" dirty="0">
              <a:latin typeface="Calibri" panose="020F0502020204030204" pitchFamily="34" charset="0"/>
              <a:cs typeface="Calibri" panose="020F0502020204030204" pitchFamily="34" charset="0"/>
            </a:endParaRPr>
          </a:p>
        </p:txBody>
      </p:sp>
      <p:pic>
        <p:nvPicPr>
          <p:cNvPr id="1001" name="Picture 1000">
            <a:extLst>
              <a:ext uri="{FF2B5EF4-FFF2-40B4-BE49-F238E27FC236}">
                <a16:creationId xmlns:a16="http://schemas.microsoft.com/office/drawing/2014/main" id="{0F3E6612-A174-47D3-AC20-7EEBF139D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303" y="3137507"/>
            <a:ext cx="376619" cy="433518"/>
          </a:xfrm>
          <a:prstGeom prst="rect">
            <a:avLst/>
          </a:prstGeom>
        </p:spPr>
      </p:pic>
      <p:sp>
        <p:nvSpPr>
          <p:cNvPr id="1002" name="Google Shape;5342;p41">
            <a:extLst>
              <a:ext uri="{FF2B5EF4-FFF2-40B4-BE49-F238E27FC236}">
                <a16:creationId xmlns:a16="http://schemas.microsoft.com/office/drawing/2014/main" id="{7DCFB9F7-2874-447A-9AB6-63302037265A}"/>
              </a:ext>
            </a:extLst>
          </p:cNvPr>
          <p:cNvSpPr/>
          <p:nvPr/>
        </p:nvSpPr>
        <p:spPr>
          <a:xfrm rot="11700014">
            <a:off x="1034072" y="3075303"/>
            <a:ext cx="637729" cy="557927"/>
          </a:xfrm>
          <a:custGeom>
            <a:avLst/>
            <a:gdLst/>
            <a:ahLst/>
            <a:cxnLst/>
            <a:rect l="l" t="t" r="r" b="b"/>
            <a:pathLst>
              <a:path w="6690" h="5853" extrusionOk="0">
                <a:moveTo>
                  <a:pt x="3425" y="312"/>
                </a:moveTo>
                <a:cubicBezTo>
                  <a:pt x="3591" y="312"/>
                  <a:pt x="3757" y="324"/>
                  <a:pt x="3921" y="346"/>
                </a:cubicBezTo>
                <a:cubicBezTo>
                  <a:pt x="5522" y="546"/>
                  <a:pt x="6356" y="1914"/>
                  <a:pt x="5856" y="3515"/>
                </a:cubicBezTo>
                <a:cubicBezTo>
                  <a:pt x="5422" y="4916"/>
                  <a:pt x="4155" y="5350"/>
                  <a:pt x="2820" y="5416"/>
                </a:cubicBezTo>
                <a:cubicBezTo>
                  <a:pt x="2793" y="5416"/>
                  <a:pt x="2769" y="5423"/>
                  <a:pt x="2749" y="5436"/>
                </a:cubicBezTo>
                <a:lnTo>
                  <a:pt x="2749" y="5436"/>
                </a:lnTo>
                <a:cubicBezTo>
                  <a:pt x="2735" y="5424"/>
                  <a:pt x="2715" y="5416"/>
                  <a:pt x="2687" y="5416"/>
                </a:cubicBezTo>
                <a:cubicBezTo>
                  <a:pt x="1253" y="5350"/>
                  <a:pt x="85" y="3782"/>
                  <a:pt x="452" y="2347"/>
                </a:cubicBezTo>
                <a:cubicBezTo>
                  <a:pt x="778" y="1014"/>
                  <a:pt x="2104" y="312"/>
                  <a:pt x="3425" y="312"/>
                </a:cubicBezTo>
                <a:close/>
                <a:moveTo>
                  <a:pt x="3489" y="1"/>
                </a:moveTo>
                <a:cubicBezTo>
                  <a:pt x="1904" y="1"/>
                  <a:pt x="244" y="988"/>
                  <a:pt x="118" y="2714"/>
                </a:cubicBezTo>
                <a:cubicBezTo>
                  <a:pt x="0" y="3864"/>
                  <a:pt x="951" y="5613"/>
                  <a:pt x="2232" y="5613"/>
                </a:cubicBezTo>
                <a:cubicBezTo>
                  <a:pt x="2378" y="5613"/>
                  <a:pt x="2528" y="5590"/>
                  <a:pt x="2681" y="5541"/>
                </a:cubicBezTo>
                <a:lnTo>
                  <a:pt x="2681" y="5541"/>
                </a:lnTo>
                <a:cubicBezTo>
                  <a:pt x="2665" y="5620"/>
                  <a:pt x="2697" y="5714"/>
                  <a:pt x="2787" y="5750"/>
                </a:cubicBezTo>
                <a:cubicBezTo>
                  <a:pt x="3017" y="5820"/>
                  <a:pt x="3245" y="5853"/>
                  <a:pt x="3469" y="5853"/>
                </a:cubicBezTo>
                <a:cubicBezTo>
                  <a:pt x="4838" y="5853"/>
                  <a:pt x="6036" y="4629"/>
                  <a:pt x="6323" y="3281"/>
                </a:cubicBezTo>
                <a:cubicBezTo>
                  <a:pt x="6690" y="1447"/>
                  <a:pt x="5622" y="112"/>
                  <a:pt x="3788" y="12"/>
                </a:cubicBezTo>
                <a:cubicBezTo>
                  <a:pt x="3689" y="4"/>
                  <a:pt x="3589" y="1"/>
                  <a:pt x="3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Rectangle 1002">
            <a:extLst>
              <a:ext uri="{FF2B5EF4-FFF2-40B4-BE49-F238E27FC236}">
                <a16:creationId xmlns:a16="http://schemas.microsoft.com/office/drawing/2014/main" id="{14D6DC00-8E5F-487F-AABE-4AAF13A935BE}"/>
              </a:ext>
            </a:extLst>
          </p:cNvPr>
          <p:cNvSpPr/>
          <p:nvPr/>
        </p:nvSpPr>
        <p:spPr>
          <a:xfrm>
            <a:off x="2282716" y="4395432"/>
            <a:ext cx="6426448" cy="461665"/>
          </a:xfrm>
          <a:custGeom>
            <a:avLst/>
            <a:gdLst>
              <a:gd name="connsiteX0" fmla="*/ 0 w 6426448"/>
              <a:gd name="connsiteY0" fmla="*/ 0 h 461665"/>
              <a:gd name="connsiteX1" fmla="*/ 584223 w 6426448"/>
              <a:gd name="connsiteY1" fmla="*/ 0 h 461665"/>
              <a:gd name="connsiteX2" fmla="*/ 1039916 w 6426448"/>
              <a:gd name="connsiteY2" fmla="*/ 0 h 461665"/>
              <a:gd name="connsiteX3" fmla="*/ 1431345 w 6426448"/>
              <a:gd name="connsiteY3" fmla="*/ 0 h 461665"/>
              <a:gd name="connsiteX4" fmla="*/ 2144097 w 6426448"/>
              <a:gd name="connsiteY4" fmla="*/ 0 h 461665"/>
              <a:gd name="connsiteX5" fmla="*/ 2664055 w 6426448"/>
              <a:gd name="connsiteY5" fmla="*/ 0 h 461665"/>
              <a:gd name="connsiteX6" fmla="*/ 3248277 w 6426448"/>
              <a:gd name="connsiteY6" fmla="*/ 0 h 461665"/>
              <a:gd name="connsiteX7" fmla="*/ 3832500 w 6426448"/>
              <a:gd name="connsiteY7" fmla="*/ 0 h 461665"/>
              <a:gd name="connsiteX8" fmla="*/ 4352458 w 6426448"/>
              <a:gd name="connsiteY8" fmla="*/ 0 h 461665"/>
              <a:gd name="connsiteX9" fmla="*/ 5000945 w 6426448"/>
              <a:gd name="connsiteY9" fmla="*/ 0 h 461665"/>
              <a:gd name="connsiteX10" fmla="*/ 5649432 w 6426448"/>
              <a:gd name="connsiteY10" fmla="*/ 0 h 461665"/>
              <a:gd name="connsiteX11" fmla="*/ 6426448 w 6426448"/>
              <a:gd name="connsiteY11" fmla="*/ 0 h 461665"/>
              <a:gd name="connsiteX12" fmla="*/ 6426448 w 6426448"/>
              <a:gd name="connsiteY12" fmla="*/ 461665 h 461665"/>
              <a:gd name="connsiteX13" fmla="*/ 6035019 w 6426448"/>
              <a:gd name="connsiteY13" fmla="*/ 461665 h 461665"/>
              <a:gd name="connsiteX14" fmla="*/ 5322267 w 6426448"/>
              <a:gd name="connsiteY14" fmla="*/ 461665 h 461665"/>
              <a:gd name="connsiteX15" fmla="*/ 4866574 w 6426448"/>
              <a:gd name="connsiteY15" fmla="*/ 461665 h 461665"/>
              <a:gd name="connsiteX16" fmla="*/ 4475145 w 6426448"/>
              <a:gd name="connsiteY16" fmla="*/ 461665 h 461665"/>
              <a:gd name="connsiteX17" fmla="*/ 3762393 w 6426448"/>
              <a:gd name="connsiteY17" fmla="*/ 461665 h 461665"/>
              <a:gd name="connsiteX18" fmla="*/ 3113906 w 6426448"/>
              <a:gd name="connsiteY18" fmla="*/ 461665 h 461665"/>
              <a:gd name="connsiteX19" fmla="*/ 2401155 w 6426448"/>
              <a:gd name="connsiteY19" fmla="*/ 461665 h 461665"/>
              <a:gd name="connsiteX20" fmla="*/ 1752668 w 6426448"/>
              <a:gd name="connsiteY20" fmla="*/ 461665 h 461665"/>
              <a:gd name="connsiteX21" fmla="*/ 1232710 w 6426448"/>
              <a:gd name="connsiteY21" fmla="*/ 461665 h 461665"/>
              <a:gd name="connsiteX22" fmla="*/ 841280 w 6426448"/>
              <a:gd name="connsiteY22" fmla="*/ 461665 h 461665"/>
              <a:gd name="connsiteX23" fmla="*/ 0 w 6426448"/>
              <a:gd name="connsiteY23" fmla="*/ 461665 h 461665"/>
              <a:gd name="connsiteX24" fmla="*/ 0 w 6426448"/>
              <a:gd name="connsiteY24"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26448" h="461665" fill="none" extrusionOk="0">
                <a:moveTo>
                  <a:pt x="0" y="0"/>
                </a:moveTo>
                <a:cubicBezTo>
                  <a:pt x="129445" y="-19057"/>
                  <a:pt x="463992" y="2984"/>
                  <a:pt x="584223" y="0"/>
                </a:cubicBezTo>
                <a:cubicBezTo>
                  <a:pt x="704454" y="-2984"/>
                  <a:pt x="820464" y="16845"/>
                  <a:pt x="1039916" y="0"/>
                </a:cubicBezTo>
                <a:cubicBezTo>
                  <a:pt x="1259368" y="-16845"/>
                  <a:pt x="1267271" y="45252"/>
                  <a:pt x="1431345" y="0"/>
                </a:cubicBezTo>
                <a:cubicBezTo>
                  <a:pt x="1595419" y="-45252"/>
                  <a:pt x="1960655" y="84917"/>
                  <a:pt x="2144097" y="0"/>
                </a:cubicBezTo>
                <a:cubicBezTo>
                  <a:pt x="2327539" y="-84917"/>
                  <a:pt x="2532893" y="34705"/>
                  <a:pt x="2664055" y="0"/>
                </a:cubicBezTo>
                <a:cubicBezTo>
                  <a:pt x="2795217" y="-34705"/>
                  <a:pt x="3006794" y="12884"/>
                  <a:pt x="3248277" y="0"/>
                </a:cubicBezTo>
                <a:cubicBezTo>
                  <a:pt x="3489760" y="-12884"/>
                  <a:pt x="3696130" y="16785"/>
                  <a:pt x="3832500" y="0"/>
                </a:cubicBezTo>
                <a:cubicBezTo>
                  <a:pt x="3968870" y="-16785"/>
                  <a:pt x="4239399" y="4723"/>
                  <a:pt x="4352458" y="0"/>
                </a:cubicBezTo>
                <a:cubicBezTo>
                  <a:pt x="4465517" y="-4723"/>
                  <a:pt x="4841491" y="21896"/>
                  <a:pt x="5000945" y="0"/>
                </a:cubicBezTo>
                <a:cubicBezTo>
                  <a:pt x="5160399" y="-21896"/>
                  <a:pt x="5477968" y="1931"/>
                  <a:pt x="5649432" y="0"/>
                </a:cubicBezTo>
                <a:cubicBezTo>
                  <a:pt x="5820896" y="-1931"/>
                  <a:pt x="6168024" y="17100"/>
                  <a:pt x="6426448" y="0"/>
                </a:cubicBezTo>
                <a:cubicBezTo>
                  <a:pt x="6463768" y="191713"/>
                  <a:pt x="6377461" y="367383"/>
                  <a:pt x="6426448" y="461665"/>
                </a:cubicBezTo>
                <a:cubicBezTo>
                  <a:pt x="6250301" y="473147"/>
                  <a:pt x="6220180" y="449803"/>
                  <a:pt x="6035019" y="461665"/>
                </a:cubicBezTo>
                <a:cubicBezTo>
                  <a:pt x="5849858" y="473527"/>
                  <a:pt x="5556878" y="378865"/>
                  <a:pt x="5322267" y="461665"/>
                </a:cubicBezTo>
                <a:cubicBezTo>
                  <a:pt x="5087656" y="544465"/>
                  <a:pt x="5024929" y="418789"/>
                  <a:pt x="4866574" y="461665"/>
                </a:cubicBezTo>
                <a:cubicBezTo>
                  <a:pt x="4708219" y="504541"/>
                  <a:pt x="4561184" y="432274"/>
                  <a:pt x="4475145" y="461665"/>
                </a:cubicBezTo>
                <a:cubicBezTo>
                  <a:pt x="4389106" y="491056"/>
                  <a:pt x="3968600" y="394991"/>
                  <a:pt x="3762393" y="461665"/>
                </a:cubicBezTo>
                <a:cubicBezTo>
                  <a:pt x="3556186" y="528339"/>
                  <a:pt x="3362551" y="403352"/>
                  <a:pt x="3113906" y="461665"/>
                </a:cubicBezTo>
                <a:cubicBezTo>
                  <a:pt x="2865261" y="519978"/>
                  <a:pt x="2587284" y="455886"/>
                  <a:pt x="2401155" y="461665"/>
                </a:cubicBezTo>
                <a:cubicBezTo>
                  <a:pt x="2215026" y="467444"/>
                  <a:pt x="1907078" y="424113"/>
                  <a:pt x="1752668" y="461665"/>
                </a:cubicBezTo>
                <a:cubicBezTo>
                  <a:pt x="1598258" y="499217"/>
                  <a:pt x="1339070" y="452409"/>
                  <a:pt x="1232710" y="461665"/>
                </a:cubicBezTo>
                <a:cubicBezTo>
                  <a:pt x="1126350" y="470921"/>
                  <a:pt x="936274" y="416820"/>
                  <a:pt x="841280" y="461665"/>
                </a:cubicBezTo>
                <a:cubicBezTo>
                  <a:pt x="746286" y="506510"/>
                  <a:pt x="384257" y="375887"/>
                  <a:pt x="0" y="461665"/>
                </a:cubicBezTo>
                <a:cubicBezTo>
                  <a:pt x="-19585" y="312585"/>
                  <a:pt x="46296" y="208292"/>
                  <a:pt x="0" y="0"/>
                </a:cubicBezTo>
                <a:close/>
              </a:path>
              <a:path w="6426448" h="461665" stroke="0" extrusionOk="0">
                <a:moveTo>
                  <a:pt x="0" y="0"/>
                </a:moveTo>
                <a:cubicBezTo>
                  <a:pt x="147691" y="-84751"/>
                  <a:pt x="527517" y="40366"/>
                  <a:pt x="712752" y="0"/>
                </a:cubicBezTo>
                <a:cubicBezTo>
                  <a:pt x="897987" y="-40366"/>
                  <a:pt x="1026190" y="32504"/>
                  <a:pt x="1296974" y="0"/>
                </a:cubicBezTo>
                <a:cubicBezTo>
                  <a:pt x="1567758" y="-32504"/>
                  <a:pt x="1674028" y="33439"/>
                  <a:pt x="1881197" y="0"/>
                </a:cubicBezTo>
                <a:cubicBezTo>
                  <a:pt x="2088366" y="-33439"/>
                  <a:pt x="2124738" y="25099"/>
                  <a:pt x="2336890" y="0"/>
                </a:cubicBezTo>
                <a:cubicBezTo>
                  <a:pt x="2549042" y="-25099"/>
                  <a:pt x="2697700" y="20326"/>
                  <a:pt x="2792584" y="0"/>
                </a:cubicBezTo>
                <a:cubicBezTo>
                  <a:pt x="2887468" y="-20326"/>
                  <a:pt x="3245830" y="48565"/>
                  <a:pt x="3505335" y="0"/>
                </a:cubicBezTo>
                <a:cubicBezTo>
                  <a:pt x="3764840" y="-48565"/>
                  <a:pt x="3808472" y="17910"/>
                  <a:pt x="4089558" y="0"/>
                </a:cubicBezTo>
                <a:cubicBezTo>
                  <a:pt x="4370644" y="-17910"/>
                  <a:pt x="4501032" y="37115"/>
                  <a:pt x="4609516" y="0"/>
                </a:cubicBezTo>
                <a:cubicBezTo>
                  <a:pt x="4718000" y="-37115"/>
                  <a:pt x="4968823" y="69163"/>
                  <a:pt x="5258003" y="0"/>
                </a:cubicBezTo>
                <a:cubicBezTo>
                  <a:pt x="5547183" y="-69163"/>
                  <a:pt x="5485990" y="407"/>
                  <a:pt x="5649432" y="0"/>
                </a:cubicBezTo>
                <a:cubicBezTo>
                  <a:pt x="5812874" y="-407"/>
                  <a:pt x="6047392" y="24938"/>
                  <a:pt x="6426448" y="0"/>
                </a:cubicBezTo>
                <a:cubicBezTo>
                  <a:pt x="6433232" y="98421"/>
                  <a:pt x="6424298" y="237204"/>
                  <a:pt x="6426448" y="461665"/>
                </a:cubicBezTo>
                <a:cubicBezTo>
                  <a:pt x="6130200" y="498362"/>
                  <a:pt x="5948830" y="384864"/>
                  <a:pt x="5713696" y="461665"/>
                </a:cubicBezTo>
                <a:cubicBezTo>
                  <a:pt x="5478562" y="538466"/>
                  <a:pt x="5296433" y="444487"/>
                  <a:pt x="5129474" y="461665"/>
                </a:cubicBezTo>
                <a:cubicBezTo>
                  <a:pt x="4962515" y="478843"/>
                  <a:pt x="4860068" y="446993"/>
                  <a:pt x="4738045" y="461665"/>
                </a:cubicBezTo>
                <a:cubicBezTo>
                  <a:pt x="4616022" y="476337"/>
                  <a:pt x="4273709" y="395400"/>
                  <a:pt x="4153822" y="461665"/>
                </a:cubicBezTo>
                <a:cubicBezTo>
                  <a:pt x="4033935" y="527930"/>
                  <a:pt x="3843392" y="416394"/>
                  <a:pt x="3762393" y="461665"/>
                </a:cubicBezTo>
                <a:cubicBezTo>
                  <a:pt x="3681394" y="506936"/>
                  <a:pt x="3462131" y="458967"/>
                  <a:pt x="3370964" y="461665"/>
                </a:cubicBezTo>
                <a:cubicBezTo>
                  <a:pt x="3279797" y="464363"/>
                  <a:pt x="2813355" y="421475"/>
                  <a:pt x="2658213" y="461665"/>
                </a:cubicBezTo>
                <a:cubicBezTo>
                  <a:pt x="2503071" y="501855"/>
                  <a:pt x="2286551" y="406126"/>
                  <a:pt x="2138255" y="461665"/>
                </a:cubicBezTo>
                <a:cubicBezTo>
                  <a:pt x="1989959" y="517204"/>
                  <a:pt x="1681745" y="447652"/>
                  <a:pt x="1425503" y="461665"/>
                </a:cubicBezTo>
                <a:cubicBezTo>
                  <a:pt x="1169261" y="475678"/>
                  <a:pt x="1064546" y="382365"/>
                  <a:pt x="712752" y="461665"/>
                </a:cubicBezTo>
                <a:cubicBezTo>
                  <a:pt x="360958" y="540965"/>
                  <a:pt x="165874" y="421640"/>
                  <a:pt x="0" y="461665"/>
                </a:cubicBezTo>
                <a:cubicBezTo>
                  <a:pt x="-33449" y="343441"/>
                  <a:pt x="2686" y="203252"/>
                  <a:pt x="0" y="0"/>
                </a:cubicBezTo>
                <a:close/>
              </a:path>
            </a:pathLst>
          </a:custGeom>
          <a:solidFill>
            <a:srgbClr val="FFF5D9"/>
          </a:solidFill>
          <a:ln w="19050">
            <a:solidFill>
              <a:srgbClr val="FF0000"/>
            </a:solidFill>
            <a:prstDash val="dashDot"/>
            <a:extLst>
              <a:ext uri="{C807C97D-BFC1-408E-A445-0C87EB9F89A2}">
                <ask:lineSketchStyleProps xmlns:ask="http://schemas.microsoft.com/office/drawing/2018/sketchyshapes" sd="661058248">
                  <a:prstGeom prst="rect">
                    <a:avLst/>
                  </a:prstGeom>
                  <ask:type>
                    <ask:lineSketchScribble/>
                  </ask:type>
                </ask:lineSketchStyleProps>
              </a:ext>
            </a:extLst>
          </a:ln>
        </p:spPr>
        <p:txBody>
          <a:bodyPr wrap="square">
            <a:spAutoFit/>
          </a:bodyPr>
          <a:lstStyle/>
          <a:p>
            <a:pPr lvl="0">
              <a:buClrTx/>
            </a:pPr>
            <a:r>
              <a:rPr lang="en-US" sz="2400">
                <a:solidFill>
                  <a:prstClr val="black"/>
                </a:solidFill>
              </a:rPr>
              <a:t>Nhờ tối nào bà cũng kể chuyện cho bạn nhỏ nghe.</a:t>
            </a:r>
            <a:endParaRPr lang="en-US" sz="2400" kern="1200" dirty="0">
              <a:solidFill>
                <a:prstClr val="black"/>
              </a:solidFill>
            </a:endParaRPr>
          </a:p>
        </p:txBody>
      </p:sp>
      <p:pic>
        <p:nvPicPr>
          <p:cNvPr id="1004" name="图片 15">
            <a:extLst>
              <a:ext uri="{FF2B5EF4-FFF2-40B4-BE49-F238E27FC236}">
                <a16:creationId xmlns:a16="http://schemas.microsoft.com/office/drawing/2014/main" id="{F9B5C8B0-E832-4C31-99E5-CFD22B4E5C8F}"/>
              </a:ext>
            </a:extLst>
          </p:cNvPr>
          <p:cNvPicPr>
            <a:picLocks noChangeAspect="1"/>
          </p:cNvPicPr>
          <p:nvPr/>
        </p:nvPicPr>
        <p:blipFill>
          <a:blip r:embed="rId5"/>
          <a:stretch>
            <a:fillRect/>
          </a:stretch>
        </p:blipFill>
        <p:spPr>
          <a:xfrm rot="8992860" flipH="1">
            <a:off x="1670262" y="3761779"/>
            <a:ext cx="464499" cy="714677"/>
          </a:xfrm>
          <a:prstGeom prst="rect">
            <a:avLst/>
          </a:prstGeom>
        </p:spPr>
      </p:pic>
      <p:grpSp>
        <p:nvGrpSpPr>
          <p:cNvPr id="1005" name="Group 1004">
            <a:extLst>
              <a:ext uri="{FF2B5EF4-FFF2-40B4-BE49-F238E27FC236}">
                <a16:creationId xmlns:a16="http://schemas.microsoft.com/office/drawing/2014/main" id="{F8B8E4F7-5F11-4240-8494-773AECC6F204}"/>
              </a:ext>
            </a:extLst>
          </p:cNvPr>
          <p:cNvGrpSpPr/>
          <p:nvPr/>
        </p:nvGrpSpPr>
        <p:grpSpPr>
          <a:xfrm>
            <a:off x="1733138" y="3280116"/>
            <a:ext cx="5677724" cy="499644"/>
            <a:chOff x="2054293" y="1635445"/>
            <a:chExt cx="6264517" cy="1219268"/>
          </a:xfrm>
        </p:grpSpPr>
        <p:grpSp>
          <p:nvGrpSpPr>
            <p:cNvPr id="1006" name="Group 1005">
              <a:extLst>
                <a:ext uri="{FF2B5EF4-FFF2-40B4-BE49-F238E27FC236}">
                  <a16:creationId xmlns:a16="http://schemas.microsoft.com/office/drawing/2014/main" id="{DC092111-238F-47C9-BAB5-71484AD5D4BB}"/>
                </a:ext>
              </a:extLst>
            </p:cNvPr>
            <p:cNvGrpSpPr/>
            <p:nvPr/>
          </p:nvGrpSpPr>
          <p:grpSpPr>
            <a:xfrm>
              <a:off x="2054293" y="1635445"/>
              <a:ext cx="6264517" cy="1219268"/>
              <a:chOff x="1560044" y="1142346"/>
              <a:chExt cx="8995704" cy="1512000"/>
            </a:xfrm>
          </p:grpSpPr>
          <p:sp>
            <p:nvSpPr>
              <p:cNvPr id="1008" name="Rounded Rectangle 23">
                <a:extLst>
                  <a:ext uri="{FF2B5EF4-FFF2-40B4-BE49-F238E27FC236}">
                    <a16:creationId xmlns:a16="http://schemas.microsoft.com/office/drawing/2014/main" id="{A4A55975-04C2-410D-9578-F308E18257D0}"/>
                  </a:ext>
                </a:extLst>
              </p:cNvPr>
              <p:cNvSpPr/>
              <p:nvPr/>
            </p:nvSpPr>
            <p:spPr>
              <a:xfrm>
                <a:off x="1733167" y="1142346"/>
                <a:ext cx="8649459" cy="1512000"/>
              </a:xfrm>
              <a:prstGeom prst="roundRect">
                <a:avLst/>
              </a:prstGeom>
              <a:solidFill>
                <a:srgbClr val="F9DFE1">
                  <a:alpha val="87000"/>
                </a:srgbClr>
              </a:solidFill>
            </p:spPr>
            <p:txBody>
              <a:bodyPr wrap="square">
                <a:spAutoFit/>
              </a:bodyPr>
              <a:lstStyle/>
              <a:p>
                <a:endParaRPr lang="en-US" sz="6000" dirty="0">
                  <a:solidFill>
                    <a:srgbClr val="000000"/>
                  </a:solidFill>
                  <a:latin typeface="VNI-Avo" pitchFamily="2" charset="0"/>
                </a:endParaRPr>
              </a:p>
            </p:txBody>
          </p:sp>
          <p:sp>
            <p:nvSpPr>
              <p:cNvPr id="1009" name="Rectangle 1008">
                <a:extLst>
                  <a:ext uri="{FF2B5EF4-FFF2-40B4-BE49-F238E27FC236}">
                    <a16:creationId xmlns:a16="http://schemas.microsoft.com/office/drawing/2014/main" id="{04CFCC56-2789-4C21-9113-7985DFDDFB9F}"/>
                  </a:ext>
                </a:extLst>
              </p:cNvPr>
              <p:cNvSpPr/>
              <p:nvPr/>
            </p:nvSpPr>
            <p:spPr>
              <a:xfrm>
                <a:off x="1560044" y="1513625"/>
                <a:ext cx="8995704" cy="769441"/>
              </a:xfrm>
              <a:prstGeom prst="rect">
                <a:avLst/>
              </a:prstGeom>
            </p:spPr>
            <p:txBody>
              <a:bodyPr wrap="square">
                <a:spAutoFit/>
              </a:bodyPr>
              <a:lstStyle/>
              <a:p>
                <a:pPr lvl="0" algn="ctr"/>
                <a:endParaRPr lang="en-US" sz="4400" b="1" dirty="0">
                  <a:latin typeface="VNI-Avo" pitchFamily="2" charset="0"/>
                </a:endParaRPr>
              </a:p>
            </p:txBody>
          </p:sp>
        </p:grpSp>
        <p:sp>
          <p:nvSpPr>
            <p:cNvPr id="1007" name="TextBox 1006">
              <a:extLst>
                <a:ext uri="{FF2B5EF4-FFF2-40B4-BE49-F238E27FC236}">
                  <a16:creationId xmlns:a16="http://schemas.microsoft.com/office/drawing/2014/main" id="{AB789C34-55D5-4F3E-8E88-1CA2B98DE3AC}"/>
                </a:ext>
              </a:extLst>
            </p:cNvPr>
            <p:cNvSpPr txBox="1"/>
            <p:nvPr/>
          </p:nvSpPr>
          <p:spPr>
            <a:xfrm>
              <a:off x="2365361" y="1706469"/>
              <a:ext cx="5722989" cy="829102"/>
            </a:xfrm>
            <a:prstGeom prst="rect">
              <a:avLst/>
            </a:prstGeom>
            <a:noFill/>
          </p:spPr>
          <p:txBody>
            <a:bodyPr wrap="square">
              <a:spAutoFit/>
            </a:bodyPr>
            <a:lstStyle/>
            <a:p>
              <a:r>
                <a:rPr lang="vi-VN" sz="2800">
                  <a:latin typeface="Calibri" panose="020F0502020204030204" pitchFamily="34" charset="0"/>
                  <a:cs typeface="Calibri" panose="020F0502020204030204" pitchFamily="34" charset="0"/>
                </a:rPr>
                <a:t>Điều gì đưa bạn nhỏ vào giấc ngủ?</a:t>
              </a:r>
              <a:endParaRPr lang="en-US" sz="2800" dirty="0">
                <a:latin typeface="Calibri" panose="020F0502020204030204" pitchFamily="34" charset="0"/>
                <a:cs typeface="Calibri" panose="020F0502020204030204" pitchFamily="34" charset="0"/>
              </a:endParaRPr>
            </a:p>
          </p:txBody>
        </p:sp>
      </p:grpSp>
      <p:sp>
        <p:nvSpPr>
          <p:cNvPr id="1010" name="KSO_Shape">
            <a:extLst>
              <a:ext uri="{FF2B5EF4-FFF2-40B4-BE49-F238E27FC236}">
                <a16:creationId xmlns:a16="http://schemas.microsoft.com/office/drawing/2014/main" id="{9AF49B42-70E7-40E9-937A-D2F7E03EEF39}"/>
              </a:ext>
            </a:extLst>
          </p:cNvPr>
          <p:cNvSpPr/>
          <p:nvPr>
            <p:custDataLst>
              <p:tags r:id="rId1"/>
            </p:custDataLst>
          </p:nvPr>
        </p:nvSpPr>
        <p:spPr>
          <a:xfrm>
            <a:off x="1612753" y="3059107"/>
            <a:ext cx="426200"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1011" name="KSO_Shape">
            <a:extLst>
              <a:ext uri="{FF2B5EF4-FFF2-40B4-BE49-F238E27FC236}">
                <a16:creationId xmlns:a16="http://schemas.microsoft.com/office/drawing/2014/main" id="{1F3ADB96-4EDD-4454-8ADF-B1B3CD8AE3B0}"/>
              </a:ext>
            </a:extLst>
          </p:cNvPr>
          <p:cNvSpPr/>
          <p:nvPr>
            <p:custDataLst>
              <p:tags r:id="rId2"/>
            </p:custDataLst>
          </p:nvPr>
        </p:nvSpPr>
        <p:spPr>
          <a:xfrm rot="922652">
            <a:off x="1842228" y="3057884"/>
            <a:ext cx="425663"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endParaRPr lang="zh-CN" altLang="en-US" sz="1200" b="1" dirty="0">
              <a:solidFill>
                <a:srgbClr val="FFFFFF"/>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748645766"/>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74"/>
                                        </p:tgtEl>
                                        <p:attrNameLst>
                                          <p:attrName>style.visibility</p:attrName>
                                        </p:attrNameLst>
                                      </p:cBhvr>
                                      <p:to>
                                        <p:strVal val="visible"/>
                                      </p:to>
                                    </p:set>
                                    <p:anim calcmode="lin" valueType="num">
                                      <p:cBhvr additive="base">
                                        <p:cTn id="7" dur="500" fill="hold"/>
                                        <p:tgtEl>
                                          <p:spTgt spid="974"/>
                                        </p:tgtEl>
                                        <p:attrNameLst>
                                          <p:attrName>ppt_x</p:attrName>
                                        </p:attrNameLst>
                                      </p:cBhvr>
                                      <p:tavLst>
                                        <p:tav tm="0">
                                          <p:val>
                                            <p:strVal val="0-#ppt_w/2"/>
                                          </p:val>
                                        </p:tav>
                                        <p:tav tm="100000">
                                          <p:val>
                                            <p:strVal val="#ppt_x"/>
                                          </p:val>
                                        </p:tav>
                                      </p:tavLst>
                                    </p:anim>
                                    <p:anim calcmode="lin" valueType="num">
                                      <p:cBhvr additive="base">
                                        <p:cTn id="8" dur="500" fill="hold"/>
                                        <p:tgtEl>
                                          <p:spTgt spid="9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99"/>
                                        </p:tgtEl>
                                        <p:attrNameLst>
                                          <p:attrName>style.visibility</p:attrName>
                                        </p:attrNameLst>
                                      </p:cBhvr>
                                      <p:to>
                                        <p:strVal val="visible"/>
                                      </p:to>
                                    </p:set>
                                    <p:animEffect transition="in" filter="fade">
                                      <p:cBhvr>
                                        <p:cTn id="12" dur="1000"/>
                                        <p:tgtEl>
                                          <p:spTgt spid="999"/>
                                        </p:tgtEl>
                                      </p:cBhvr>
                                    </p:animEffect>
                                    <p:anim calcmode="lin" valueType="num">
                                      <p:cBhvr>
                                        <p:cTn id="13" dur="1000" fill="hold"/>
                                        <p:tgtEl>
                                          <p:spTgt spid="999"/>
                                        </p:tgtEl>
                                        <p:attrNameLst>
                                          <p:attrName>ppt_x</p:attrName>
                                        </p:attrNameLst>
                                      </p:cBhvr>
                                      <p:tavLst>
                                        <p:tav tm="0">
                                          <p:val>
                                            <p:strVal val="#ppt_x"/>
                                          </p:val>
                                        </p:tav>
                                        <p:tav tm="100000">
                                          <p:val>
                                            <p:strVal val="#ppt_x"/>
                                          </p:val>
                                        </p:tav>
                                      </p:tavLst>
                                    </p:anim>
                                    <p:anim calcmode="lin" valueType="num">
                                      <p:cBhvr>
                                        <p:cTn id="14" dur="1000" fill="hold"/>
                                        <p:tgtEl>
                                          <p:spTgt spid="99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001"/>
                                        </p:tgtEl>
                                        <p:attrNameLst>
                                          <p:attrName>style.visibility</p:attrName>
                                        </p:attrNameLst>
                                      </p:cBhvr>
                                      <p:to>
                                        <p:strVal val="visible"/>
                                      </p:to>
                                    </p:set>
                                    <p:animEffect transition="in" filter="wipe(left)">
                                      <p:cBhvr>
                                        <p:cTn id="18" dur="500"/>
                                        <p:tgtEl>
                                          <p:spTgt spid="100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02"/>
                                        </p:tgtEl>
                                        <p:attrNameLst>
                                          <p:attrName>style.visibility</p:attrName>
                                        </p:attrNameLst>
                                      </p:cBhvr>
                                      <p:to>
                                        <p:strVal val="visible"/>
                                      </p:to>
                                    </p:set>
                                    <p:animEffect transition="in" filter="wipe(left)">
                                      <p:cBhvr>
                                        <p:cTn id="21" dur="500"/>
                                        <p:tgtEl>
                                          <p:spTgt spid="1002"/>
                                        </p:tgtEl>
                                      </p:cBhvr>
                                    </p:animEffect>
                                  </p:childTnLst>
                                </p:cTn>
                              </p:par>
                            </p:childTnLst>
                          </p:cTn>
                        </p:par>
                        <p:par>
                          <p:cTn id="22" fill="hold">
                            <p:stCondLst>
                              <p:cond delay="2000"/>
                            </p:stCondLst>
                            <p:childTnLst>
                              <p:par>
                                <p:cTn id="23" presetID="17" presetClass="entr" presetSubtype="10" fill="hold" grpId="0" nodeType="afterEffect">
                                  <p:stCondLst>
                                    <p:cond delay="0"/>
                                  </p:stCondLst>
                                  <p:childTnLst>
                                    <p:set>
                                      <p:cBhvr>
                                        <p:cTn id="24" dur="1" fill="hold">
                                          <p:stCondLst>
                                            <p:cond delay="0"/>
                                          </p:stCondLst>
                                        </p:cTn>
                                        <p:tgtEl>
                                          <p:spTgt spid="1011"/>
                                        </p:tgtEl>
                                        <p:attrNameLst>
                                          <p:attrName>style.visibility</p:attrName>
                                        </p:attrNameLst>
                                      </p:cBhvr>
                                      <p:to>
                                        <p:strVal val="visible"/>
                                      </p:to>
                                    </p:set>
                                    <p:anim calcmode="lin" valueType="num">
                                      <p:cBhvr>
                                        <p:cTn id="25" dur="500" fill="hold"/>
                                        <p:tgtEl>
                                          <p:spTgt spid="1011"/>
                                        </p:tgtEl>
                                        <p:attrNameLst>
                                          <p:attrName>ppt_w</p:attrName>
                                        </p:attrNameLst>
                                      </p:cBhvr>
                                      <p:tavLst>
                                        <p:tav tm="0">
                                          <p:val>
                                            <p:fltVal val="0"/>
                                          </p:val>
                                        </p:tav>
                                        <p:tav tm="100000">
                                          <p:val>
                                            <p:strVal val="#ppt_w"/>
                                          </p:val>
                                        </p:tav>
                                      </p:tavLst>
                                    </p:anim>
                                    <p:anim calcmode="lin" valueType="num">
                                      <p:cBhvr>
                                        <p:cTn id="26" dur="500" fill="hold"/>
                                        <p:tgtEl>
                                          <p:spTgt spid="1011"/>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1010"/>
                                        </p:tgtEl>
                                        <p:attrNameLst>
                                          <p:attrName>style.visibility</p:attrName>
                                        </p:attrNameLst>
                                      </p:cBhvr>
                                      <p:to>
                                        <p:strVal val="visible"/>
                                      </p:to>
                                    </p:set>
                                    <p:anim calcmode="lin" valueType="num">
                                      <p:cBhvr>
                                        <p:cTn id="29" dur="500" fill="hold"/>
                                        <p:tgtEl>
                                          <p:spTgt spid="1010"/>
                                        </p:tgtEl>
                                        <p:attrNameLst>
                                          <p:attrName>ppt_w</p:attrName>
                                        </p:attrNameLst>
                                      </p:cBhvr>
                                      <p:tavLst>
                                        <p:tav tm="0">
                                          <p:val>
                                            <p:fltVal val="0"/>
                                          </p:val>
                                        </p:tav>
                                        <p:tav tm="100000">
                                          <p:val>
                                            <p:strVal val="#ppt_w"/>
                                          </p:val>
                                        </p:tav>
                                      </p:tavLst>
                                    </p:anim>
                                    <p:anim calcmode="lin" valueType="num">
                                      <p:cBhvr>
                                        <p:cTn id="30" dur="500" fill="hold"/>
                                        <p:tgtEl>
                                          <p:spTgt spid="1010"/>
                                        </p:tgtEl>
                                        <p:attrNameLst>
                                          <p:attrName>ppt_h</p:attrName>
                                        </p:attrNameLst>
                                      </p:cBhvr>
                                      <p:tavLst>
                                        <p:tav tm="0">
                                          <p:val>
                                            <p:strVal val="#ppt_h"/>
                                          </p:val>
                                        </p:tav>
                                        <p:tav tm="100000">
                                          <p:val>
                                            <p:strVal val="#ppt_h"/>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005"/>
                                        </p:tgtEl>
                                        <p:attrNameLst>
                                          <p:attrName>style.visibility</p:attrName>
                                        </p:attrNameLst>
                                      </p:cBhvr>
                                      <p:to>
                                        <p:strVal val="visible"/>
                                      </p:to>
                                    </p:set>
                                    <p:animEffect transition="in" filter="wipe(left)">
                                      <p:cBhvr>
                                        <p:cTn id="34" dur="500"/>
                                        <p:tgtEl>
                                          <p:spTgt spid="100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04"/>
                                        </p:tgtEl>
                                        <p:attrNameLst>
                                          <p:attrName>style.visibility</p:attrName>
                                        </p:attrNameLst>
                                      </p:cBhvr>
                                      <p:to>
                                        <p:strVal val="visible"/>
                                      </p:to>
                                    </p:set>
                                    <p:animEffect transition="in" filter="wipe(left)">
                                      <p:cBhvr>
                                        <p:cTn id="39" dur="500"/>
                                        <p:tgtEl>
                                          <p:spTgt spid="1004"/>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003"/>
                                        </p:tgtEl>
                                        <p:attrNameLst>
                                          <p:attrName>style.visibility</p:attrName>
                                        </p:attrNameLst>
                                      </p:cBhvr>
                                      <p:to>
                                        <p:strVal val="visible"/>
                                      </p:to>
                                    </p:set>
                                    <p:animEffect transition="in" filter="wipe(left)">
                                      <p:cBhvr>
                                        <p:cTn id="43" dur="500"/>
                                        <p:tgtEl>
                                          <p:spTgt spid="1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 grpId="0"/>
      <p:bldP spid="999" grpId="0" animBg="1"/>
      <p:bldP spid="1002" grpId="0" animBg="1"/>
      <p:bldP spid="1003" grpId="0" animBg="1"/>
      <p:bldP spid="1010" grpId="0" animBg="1"/>
      <p:bldP spid="10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oogle Shape;5317;p41">
            <a:extLst>
              <a:ext uri="{FF2B5EF4-FFF2-40B4-BE49-F238E27FC236}">
                <a16:creationId xmlns:a16="http://schemas.microsoft.com/office/drawing/2014/main" id="{71D4F1A6-EE7C-49DC-988A-171A4C7A87BA}"/>
              </a:ext>
            </a:extLst>
          </p:cNvPr>
          <p:cNvSpPr txBox="1">
            <a:spLocks/>
          </p:cNvSpPr>
          <p:nvPr/>
        </p:nvSpPr>
        <p:spPr>
          <a:xfrm>
            <a:off x="1194162" y="491963"/>
            <a:ext cx="6792804" cy="101250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a:solidFill>
                  <a:schemeClr val="accent5"/>
                </a:solidFill>
              </a:rPr>
              <a:t>Đọc thầm đoạn văn và thực hiện các yêu cầu sau:</a:t>
            </a:r>
            <a:endParaRPr lang="en-US" sz="3600" b="1" dirty="0">
              <a:solidFill>
                <a:schemeClr val="accent5"/>
              </a:solidFill>
            </a:endParaRPr>
          </a:p>
        </p:txBody>
      </p:sp>
      <p:grpSp>
        <p:nvGrpSpPr>
          <p:cNvPr id="28" name="Google Shape;5344;p41">
            <a:extLst>
              <a:ext uri="{FF2B5EF4-FFF2-40B4-BE49-F238E27FC236}">
                <a16:creationId xmlns:a16="http://schemas.microsoft.com/office/drawing/2014/main" id="{F27D982E-6A87-4F1A-B21B-C0EEDE171591}"/>
              </a:ext>
            </a:extLst>
          </p:cNvPr>
          <p:cNvGrpSpPr/>
          <p:nvPr/>
        </p:nvGrpSpPr>
        <p:grpSpPr>
          <a:xfrm rot="-4011279">
            <a:off x="341305" y="340662"/>
            <a:ext cx="584247" cy="393286"/>
            <a:chOff x="2036625" y="1283600"/>
            <a:chExt cx="333450" cy="224450"/>
          </a:xfrm>
        </p:grpSpPr>
        <p:sp>
          <p:nvSpPr>
            <p:cNvPr id="30" name="Google Shape;5345;p41">
              <a:extLst>
                <a:ext uri="{FF2B5EF4-FFF2-40B4-BE49-F238E27FC236}">
                  <a16:creationId xmlns:a16="http://schemas.microsoft.com/office/drawing/2014/main" id="{823E38B7-BFB0-4734-B41E-099249746E11}"/>
                </a:ext>
              </a:extLst>
            </p:cNvPr>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46;p41">
              <a:extLst>
                <a:ext uri="{FF2B5EF4-FFF2-40B4-BE49-F238E27FC236}">
                  <a16:creationId xmlns:a16="http://schemas.microsoft.com/office/drawing/2014/main" id="{C37D01A7-7B23-4299-BA4B-2D06E15EB919}"/>
                </a:ext>
              </a:extLst>
            </p:cNvPr>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47;p41">
              <a:extLst>
                <a:ext uri="{FF2B5EF4-FFF2-40B4-BE49-F238E27FC236}">
                  <a16:creationId xmlns:a16="http://schemas.microsoft.com/office/drawing/2014/main" id="{A74C44EE-F93F-430A-9486-3BA918A461FF}"/>
                </a:ext>
              </a:extLst>
            </p:cNvPr>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48;p41">
              <a:extLst>
                <a:ext uri="{FF2B5EF4-FFF2-40B4-BE49-F238E27FC236}">
                  <a16:creationId xmlns:a16="http://schemas.microsoft.com/office/drawing/2014/main" id="{8D5BA7AB-FCA4-4585-A384-11B274D1BE65}"/>
                </a:ext>
              </a:extLst>
            </p:cNvPr>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49;p41">
              <a:extLst>
                <a:ext uri="{FF2B5EF4-FFF2-40B4-BE49-F238E27FC236}">
                  <a16:creationId xmlns:a16="http://schemas.microsoft.com/office/drawing/2014/main" id="{CD0F073D-52A0-427C-89C8-20D019DDE123}"/>
                </a:ext>
              </a:extLst>
            </p:cNvPr>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350;p41">
              <a:extLst>
                <a:ext uri="{FF2B5EF4-FFF2-40B4-BE49-F238E27FC236}">
                  <a16:creationId xmlns:a16="http://schemas.microsoft.com/office/drawing/2014/main" id="{4CB4E072-35B3-455E-AE6A-AD1A9E5FCD49}"/>
                </a:ext>
              </a:extLst>
            </p:cNvPr>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351;p41">
              <a:extLst>
                <a:ext uri="{FF2B5EF4-FFF2-40B4-BE49-F238E27FC236}">
                  <a16:creationId xmlns:a16="http://schemas.microsoft.com/office/drawing/2014/main" id="{BB8DBE02-924A-4DBC-A9AC-A6925E7ED6D9}"/>
                </a:ext>
              </a:extLst>
            </p:cNvPr>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352;p41">
              <a:extLst>
                <a:ext uri="{FF2B5EF4-FFF2-40B4-BE49-F238E27FC236}">
                  <a16:creationId xmlns:a16="http://schemas.microsoft.com/office/drawing/2014/main" id="{A300D72C-494C-42DD-BCB1-FC8061E85925}"/>
                </a:ext>
              </a:extLst>
            </p:cNvPr>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353;p41">
              <a:extLst>
                <a:ext uri="{FF2B5EF4-FFF2-40B4-BE49-F238E27FC236}">
                  <a16:creationId xmlns:a16="http://schemas.microsoft.com/office/drawing/2014/main" id="{F7B89440-2A65-4360-B742-6258C1C02C19}"/>
                </a:ext>
              </a:extLst>
            </p:cNvPr>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354;p41">
              <a:extLst>
                <a:ext uri="{FF2B5EF4-FFF2-40B4-BE49-F238E27FC236}">
                  <a16:creationId xmlns:a16="http://schemas.microsoft.com/office/drawing/2014/main" id="{D11BE18A-FCA9-44DF-8F82-04A8D9C267F0}"/>
                </a:ext>
              </a:extLst>
            </p:cNvPr>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355;p41">
              <a:extLst>
                <a:ext uri="{FF2B5EF4-FFF2-40B4-BE49-F238E27FC236}">
                  <a16:creationId xmlns:a16="http://schemas.microsoft.com/office/drawing/2014/main" id="{54850E59-4EBF-436D-8259-55A3B653C588}"/>
                </a:ext>
              </a:extLst>
            </p:cNvPr>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5356;p41">
            <a:extLst>
              <a:ext uri="{FF2B5EF4-FFF2-40B4-BE49-F238E27FC236}">
                <a16:creationId xmlns:a16="http://schemas.microsoft.com/office/drawing/2014/main" id="{5F13D2C4-9C40-40D5-A83E-BD99C9DD229E}"/>
              </a:ext>
            </a:extLst>
          </p:cNvPr>
          <p:cNvGrpSpPr/>
          <p:nvPr/>
        </p:nvGrpSpPr>
        <p:grpSpPr>
          <a:xfrm rot="6788721">
            <a:off x="8260698" y="497544"/>
            <a:ext cx="584247" cy="393286"/>
            <a:chOff x="2036625" y="1283600"/>
            <a:chExt cx="333450" cy="224450"/>
          </a:xfrm>
        </p:grpSpPr>
        <p:sp>
          <p:nvSpPr>
            <p:cNvPr id="42" name="Google Shape;5357;p41">
              <a:extLst>
                <a:ext uri="{FF2B5EF4-FFF2-40B4-BE49-F238E27FC236}">
                  <a16:creationId xmlns:a16="http://schemas.microsoft.com/office/drawing/2014/main" id="{954441C1-2C55-4330-8ED1-093D4EF12115}"/>
                </a:ext>
              </a:extLst>
            </p:cNvPr>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358;p41">
              <a:extLst>
                <a:ext uri="{FF2B5EF4-FFF2-40B4-BE49-F238E27FC236}">
                  <a16:creationId xmlns:a16="http://schemas.microsoft.com/office/drawing/2014/main" id="{AD3C12C7-64CE-43E5-A691-ED347F1FF765}"/>
                </a:ext>
              </a:extLst>
            </p:cNvPr>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359;p41">
              <a:extLst>
                <a:ext uri="{FF2B5EF4-FFF2-40B4-BE49-F238E27FC236}">
                  <a16:creationId xmlns:a16="http://schemas.microsoft.com/office/drawing/2014/main" id="{A5CE4A01-52C4-40BC-821F-3258A668B155}"/>
                </a:ext>
              </a:extLst>
            </p:cNvPr>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360;p41">
              <a:extLst>
                <a:ext uri="{FF2B5EF4-FFF2-40B4-BE49-F238E27FC236}">
                  <a16:creationId xmlns:a16="http://schemas.microsoft.com/office/drawing/2014/main" id="{BEA654B5-3B8B-4A5D-8E9B-B5193A822854}"/>
                </a:ext>
              </a:extLst>
            </p:cNvPr>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361;p41">
              <a:extLst>
                <a:ext uri="{FF2B5EF4-FFF2-40B4-BE49-F238E27FC236}">
                  <a16:creationId xmlns:a16="http://schemas.microsoft.com/office/drawing/2014/main" id="{989BA62A-952B-42FA-92A5-612E7A69E3F0}"/>
                </a:ext>
              </a:extLst>
            </p:cNvPr>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362;p41">
              <a:extLst>
                <a:ext uri="{FF2B5EF4-FFF2-40B4-BE49-F238E27FC236}">
                  <a16:creationId xmlns:a16="http://schemas.microsoft.com/office/drawing/2014/main" id="{6B84DBAE-604D-494F-AE83-FB431E8DCEC6}"/>
                </a:ext>
              </a:extLst>
            </p:cNvPr>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363;p41">
              <a:extLst>
                <a:ext uri="{FF2B5EF4-FFF2-40B4-BE49-F238E27FC236}">
                  <a16:creationId xmlns:a16="http://schemas.microsoft.com/office/drawing/2014/main" id="{A88DD73F-C459-4093-8028-FECA36B3AB31}"/>
                </a:ext>
              </a:extLst>
            </p:cNvPr>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364;p41">
              <a:extLst>
                <a:ext uri="{FF2B5EF4-FFF2-40B4-BE49-F238E27FC236}">
                  <a16:creationId xmlns:a16="http://schemas.microsoft.com/office/drawing/2014/main" id="{4BCFB336-8936-470F-B86B-442266229334}"/>
                </a:ext>
              </a:extLst>
            </p:cNvPr>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365;p41">
              <a:extLst>
                <a:ext uri="{FF2B5EF4-FFF2-40B4-BE49-F238E27FC236}">
                  <a16:creationId xmlns:a16="http://schemas.microsoft.com/office/drawing/2014/main" id="{298A072E-88D0-4770-BEE0-CC654BC08508}"/>
                </a:ext>
              </a:extLst>
            </p:cNvPr>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366;p41">
              <a:extLst>
                <a:ext uri="{FF2B5EF4-FFF2-40B4-BE49-F238E27FC236}">
                  <a16:creationId xmlns:a16="http://schemas.microsoft.com/office/drawing/2014/main" id="{835800BB-EC4B-4B70-ABC1-EA30E2BC033B}"/>
                </a:ext>
              </a:extLst>
            </p:cNvPr>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367;p41">
              <a:extLst>
                <a:ext uri="{FF2B5EF4-FFF2-40B4-BE49-F238E27FC236}">
                  <a16:creationId xmlns:a16="http://schemas.microsoft.com/office/drawing/2014/main" id="{8F58135F-30A6-4F31-93EF-ABCD4D2CA121}"/>
                </a:ext>
              </a:extLst>
            </p:cNvPr>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17;p41">
            <a:extLst>
              <a:ext uri="{FF2B5EF4-FFF2-40B4-BE49-F238E27FC236}">
                <a16:creationId xmlns:a16="http://schemas.microsoft.com/office/drawing/2014/main" id="{4CC6C44C-9FBD-4E80-A6C6-700D0799E52F}"/>
              </a:ext>
            </a:extLst>
          </p:cNvPr>
          <p:cNvSpPr txBox="1">
            <a:spLocks/>
          </p:cNvSpPr>
          <p:nvPr/>
        </p:nvSpPr>
        <p:spPr>
          <a:xfrm>
            <a:off x="1046115" y="1906433"/>
            <a:ext cx="8068099"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rtl="0"/>
            <a:r>
              <a:rPr lang="vi-VN" sz="3200" b="0" i="0" u="none" strike="noStrike" kern="1200" baseline="0">
                <a:solidFill>
                  <a:srgbClr val="F2A16A"/>
                </a:solidFill>
                <a:latin typeface="Calibri" panose="020F0502020204030204" pitchFamily="34" charset="0"/>
                <a:cs typeface="Calibri" panose="020F0502020204030204" pitchFamily="34" charset="0"/>
              </a:rPr>
              <a:t>1. Gạch ch</a:t>
            </a:r>
            <a:r>
              <a:rPr lang="en-US" sz="3200" b="0">
                <a:solidFill>
                  <a:srgbClr val="F2A16A"/>
                </a:solidFill>
                <a:latin typeface="Calibri" panose="020F0502020204030204" pitchFamily="34" charset="0"/>
                <a:cs typeface="Calibri" panose="020F0502020204030204" pitchFamily="34" charset="0"/>
              </a:rPr>
              <a:t>â</a:t>
            </a:r>
            <a:r>
              <a:rPr lang="vi-VN" sz="3200" b="0" i="0" u="none" strike="noStrike" kern="1200" baseline="0">
                <a:solidFill>
                  <a:srgbClr val="F2A16A"/>
                </a:solidFill>
                <a:latin typeface="Calibri" panose="020F0502020204030204" pitchFamily="34" charset="0"/>
                <a:cs typeface="Calibri" panose="020F0502020204030204" pitchFamily="34" charset="0"/>
              </a:rPr>
              <a:t>n dưới tiếng/từ kh</a:t>
            </a:r>
            <a:r>
              <a:rPr lang="en-US" sz="3200" b="0">
                <a:solidFill>
                  <a:srgbClr val="F2A16A"/>
                </a:solidFill>
                <a:latin typeface="Calibri" panose="020F0502020204030204" pitchFamily="34" charset="0"/>
                <a:cs typeface="Calibri" panose="020F0502020204030204" pitchFamily="34" charset="0"/>
              </a:rPr>
              <a:t>ó</a:t>
            </a:r>
            <a:r>
              <a:rPr lang="vi-VN" sz="3200" b="0" i="0" u="none" strike="noStrike" kern="1200" baseline="0">
                <a:solidFill>
                  <a:srgbClr val="F2A16A"/>
                </a:solidFill>
                <a:latin typeface="Calibri" panose="020F0502020204030204" pitchFamily="34" charset="0"/>
                <a:cs typeface="Calibri" panose="020F0502020204030204" pitchFamily="34" charset="0"/>
              </a:rPr>
              <a:t> đọc, dễ viết sai.</a:t>
            </a:r>
          </a:p>
        </p:txBody>
      </p:sp>
      <p:sp>
        <p:nvSpPr>
          <p:cNvPr id="54" name="Google Shape;5317;p41">
            <a:extLst>
              <a:ext uri="{FF2B5EF4-FFF2-40B4-BE49-F238E27FC236}">
                <a16:creationId xmlns:a16="http://schemas.microsoft.com/office/drawing/2014/main" id="{265CAEF6-4267-426D-B883-118AFD9096A0}"/>
              </a:ext>
            </a:extLst>
          </p:cNvPr>
          <p:cNvSpPr txBox="1">
            <a:spLocks/>
          </p:cNvSpPr>
          <p:nvPr/>
        </p:nvSpPr>
        <p:spPr>
          <a:xfrm>
            <a:off x="1075901" y="2909478"/>
            <a:ext cx="7645277"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rtl="0"/>
            <a:r>
              <a:rPr lang="vi-VN" sz="3200" b="0" i="0" u="none" strike="noStrike" kern="1200" baseline="0">
                <a:solidFill>
                  <a:srgbClr val="97C777"/>
                </a:solidFill>
                <a:latin typeface="Calibri" panose="020F0502020204030204" pitchFamily="34" charset="0"/>
                <a:cs typeface="Calibri" panose="020F0502020204030204" pitchFamily="34" charset="0"/>
              </a:rPr>
              <a:t>2. Em cần lưu ý điều gì khi trình b</a:t>
            </a:r>
            <a:r>
              <a:rPr lang="en-US" sz="3200" b="0">
                <a:solidFill>
                  <a:srgbClr val="97C777"/>
                </a:solidFill>
                <a:latin typeface="Calibri" panose="020F0502020204030204" pitchFamily="34" charset="0"/>
                <a:cs typeface="Calibri" panose="020F0502020204030204" pitchFamily="34" charset="0"/>
              </a:rPr>
              <a:t>à</a:t>
            </a:r>
            <a:r>
              <a:rPr lang="vi-VN" sz="3200" b="0" i="0" u="none" strike="noStrike" kern="1200" baseline="0">
                <a:solidFill>
                  <a:srgbClr val="97C777"/>
                </a:solidFill>
                <a:latin typeface="Calibri" panose="020F0502020204030204" pitchFamily="34" charset="0"/>
                <a:cs typeface="Calibri" panose="020F0502020204030204" pitchFamily="34" charset="0"/>
              </a:rPr>
              <a:t>y b</a:t>
            </a:r>
            <a:r>
              <a:rPr lang="en-US" sz="3200" b="0">
                <a:solidFill>
                  <a:srgbClr val="97C777"/>
                </a:solidFill>
                <a:latin typeface="Calibri" panose="020F0502020204030204" pitchFamily="34" charset="0"/>
                <a:cs typeface="Calibri" panose="020F0502020204030204" pitchFamily="34" charset="0"/>
              </a:rPr>
              <a:t>à</a:t>
            </a:r>
            <a:r>
              <a:rPr lang="vi-VN" sz="3200" b="0" i="0" u="none" strike="noStrike" kern="1200" baseline="0">
                <a:solidFill>
                  <a:srgbClr val="97C777"/>
                </a:solidFill>
                <a:latin typeface="Calibri" panose="020F0502020204030204" pitchFamily="34" charset="0"/>
                <a:cs typeface="Calibri" panose="020F0502020204030204" pitchFamily="34" charset="0"/>
              </a:rPr>
              <a:t>i viết.</a:t>
            </a:r>
          </a:p>
        </p:txBody>
      </p:sp>
      <p:pic>
        <p:nvPicPr>
          <p:cNvPr id="55" name="Picture 54">
            <a:extLst>
              <a:ext uri="{FF2B5EF4-FFF2-40B4-BE49-F238E27FC236}">
                <a16:creationId xmlns:a16="http://schemas.microsoft.com/office/drawing/2014/main" id="{0D3A51D3-5ACE-4FE8-B207-D9785E683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4231"/>
            <a:ext cx="2214498" cy="1559269"/>
          </a:xfrm>
          <a:prstGeom prst="rect">
            <a:avLst/>
          </a:prstGeom>
        </p:spPr>
      </p:pic>
    </p:spTree>
    <p:extLst>
      <p:ext uri="{BB962C8B-B14F-4D97-AF65-F5344CB8AC3E}">
        <p14:creationId xmlns:p14="http://schemas.microsoft.com/office/powerpoint/2010/main" val="280183359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1000"/>
                                        <p:tgtEl>
                                          <p:spTgt spid="54"/>
                                        </p:tgtEl>
                                      </p:cBhvr>
                                    </p:animEffect>
                                    <p:anim calcmode="lin" valueType="num">
                                      <p:cBhvr>
                                        <p:cTn id="19" dur="1000" fill="hold"/>
                                        <p:tgtEl>
                                          <p:spTgt spid="54"/>
                                        </p:tgtEl>
                                        <p:attrNameLst>
                                          <p:attrName>ppt_x</p:attrName>
                                        </p:attrNameLst>
                                      </p:cBhvr>
                                      <p:tavLst>
                                        <p:tav tm="0">
                                          <p:val>
                                            <p:strVal val="#ppt_x"/>
                                          </p:val>
                                        </p:tav>
                                        <p:tav tm="100000">
                                          <p:val>
                                            <p:strVal val="#ppt_x"/>
                                          </p:val>
                                        </p:tav>
                                      </p:tavLst>
                                    </p:anim>
                                    <p:anim calcmode="lin" valueType="num">
                                      <p:cBhvr>
                                        <p:cTn id="2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3"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SO_Shape">
            <a:extLst>
              <a:ext uri="{FF2B5EF4-FFF2-40B4-BE49-F238E27FC236}">
                <a16:creationId xmlns:a16="http://schemas.microsoft.com/office/drawing/2014/main" id="{84F932AD-5A68-4595-9110-A98841B6476F}"/>
              </a:ext>
            </a:extLst>
          </p:cNvPr>
          <p:cNvSpPr/>
          <p:nvPr>
            <p:custDataLst>
              <p:tags r:id="rId1"/>
            </p:custDataLst>
          </p:nvPr>
        </p:nvSpPr>
        <p:spPr>
          <a:xfrm flipH="1">
            <a:off x="1624095" y="113823"/>
            <a:ext cx="1007269" cy="917972"/>
          </a:xfrm>
          <a:prstGeom prst="hear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8" name="KSO_Shape">
            <a:extLst>
              <a:ext uri="{FF2B5EF4-FFF2-40B4-BE49-F238E27FC236}">
                <a16:creationId xmlns:a16="http://schemas.microsoft.com/office/drawing/2014/main" id="{9AB3B567-FA2A-4E35-8959-4AE81CDF8140}"/>
              </a:ext>
            </a:extLst>
          </p:cNvPr>
          <p:cNvSpPr/>
          <p:nvPr>
            <p:custDataLst>
              <p:tags r:id="rId2"/>
            </p:custDataLst>
          </p:nvPr>
        </p:nvSpPr>
        <p:spPr>
          <a:xfrm rot="20677348" flipH="1">
            <a:off x="2012250" y="231021"/>
            <a:ext cx="1007868" cy="918102"/>
          </a:xfrm>
          <a:prstGeom prst="hear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24" name="Google Shape;5317;p41">
            <a:extLst>
              <a:ext uri="{FF2B5EF4-FFF2-40B4-BE49-F238E27FC236}">
                <a16:creationId xmlns:a16="http://schemas.microsoft.com/office/drawing/2014/main" id="{645C19AC-FCD7-42EB-AAC0-7F7364E2A09D}"/>
              </a:ext>
            </a:extLst>
          </p:cNvPr>
          <p:cNvSpPr txBox="1">
            <a:spLocks/>
          </p:cNvSpPr>
          <p:nvPr/>
        </p:nvSpPr>
        <p:spPr>
          <a:xfrm>
            <a:off x="2655703" y="252120"/>
            <a:ext cx="4239772" cy="587329"/>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a:solidFill>
                  <a:schemeClr val="accent5"/>
                </a:solidFill>
              </a:rPr>
              <a:t>Cùng luyện từ khó</a:t>
            </a:r>
            <a:endParaRPr lang="en-US" sz="4000" b="1" dirty="0">
              <a:solidFill>
                <a:schemeClr val="accent5"/>
              </a:solidFill>
            </a:endParaRPr>
          </a:p>
        </p:txBody>
      </p:sp>
      <p:sp>
        <p:nvSpPr>
          <p:cNvPr id="25" name="TextBox 24">
            <a:extLst>
              <a:ext uri="{FF2B5EF4-FFF2-40B4-BE49-F238E27FC236}">
                <a16:creationId xmlns:a16="http://schemas.microsoft.com/office/drawing/2014/main" id="{31F9800B-CFF0-4849-8872-104EBFE31D95}"/>
              </a:ext>
            </a:extLst>
          </p:cNvPr>
          <p:cNvSpPr txBox="1"/>
          <p:nvPr/>
        </p:nvSpPr>
        <p:spPr>
          <a:xfrm>
            <a:off x="612094"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chuyện</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6ABEC8CE-D8F4-42BF-9649-9280C0491CEC}"/>
              </a:ext>
            </a:extLst>
          </p:cNvPr>
          <p:cNvSpPr txBox="1"/>
          <p:nvPr/>
        </p:nvSpPr>
        <p:spPr>
          <a:xfrm>
            <a:off x="2013840" y="2458297"/>
            <a:ext cx="4492336" cy="1200329"/>
          </a:xfrm>
          <a:prstGeom prst="rect">
            <a:avLst/>
          </a:prstGeom>
          <a:noFill/>
        </p:spPr>
        <p:txBody>
          <a:bodyPr wrap="square" rtlCol="0">
            <a:spAutoFit/>
          </a:bodyPr>
          <a:lstStyle/>
          <a:p>
            <a:pPr algn="ctr"/>
            <a:r>
              <a:rPr lang="en-US" sz="7200">
                <a:solidFill>
                  <a:srgbClr val="00B050"/>
                </a:solidFill>
              </a:rPr>
              <a:t>chuyện</a:t>
            </a:r>
            <a:endParaRPr lang="en-US" sz="7200" dirty="0">
              <a:solidFill>
                <a:srgbClr val="00B050"/>
              </a:solidFill>
            </a:endParaRPr>
          </a:p>
        </p:txBody>
      </p:sp>
    </p:spTree>
    <p:extLst>
      <p:ext uri="{BB962C8B-B14F-4D97-AF65-F5344CB8AC3E}">
        <p14:creationId xmlns:p14="http://schemas.microsoft.com/office/powerpoint/2010/main" val="12574745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xit" presetSubtype="32" fill="hold" grpId="1" nodeType="clickEffect">
                                  <p:stCondLst>
                                    <p:cond delay="0"/>
                                  </p:stCondLst>
                                  <p:childTnLst>
                                    <p:anim calcmode="lin" valueType="num">
                                      <p:cBhvr>
                                        <p:cTn id="29" dur="500"/>
                                        <p:tgtEl>
                                          <p:spTgt spid="26"/>
                                        </p:tgtEl>
                                        <p:attrNameLst>
                                          <p:attrName>ppt_w</p:attrName>
                                        </p:attrNameLst>
                                      </p:cBhvr>
                                      <p:tavLst>
                                        <p:tav tm="0">
                                          <p:val>
                                            <p:strVal val="ppt_w"/>
                                          </p:val>
                                        </p:tav>
                                        <p:tav tm="100000">
                                          <p:val>
                                            <p:fltVal val="0"/>
                                          </p:val>
                                        </p:tav>
                                      </p:tavLst>
                                    </p:anim>
                                    <p:anim calcmode="lin" valueType="num">
                                      <p:cBhvr>
                                        <p:cTn id="30" dur="500"/>
                                        <p:tgtEl>
                                          <p:spTgt spid="26"/>
                                        </p:tgtEl>
                                        <p:attrNameLst>
                                          <p:attrName>ppt_h</p:attrName>
                                        </p:attrNameLst>
                                      </p:cBhvr>
                                      <p:tavLst>
                                        <p:tav tm="0">
                                          <p:val>
                                            <p:strVal val="ppt_h"/>
                                          </p:val>
                                        </p:tav>
                                        <p:tav tm="100000">
                                          <p:val>
                                            <p:fltVal val="0"/>
                                          </p:val>
                                        </p:tav>
                                      </p:tavLst>
                                    </p:anim>
                                    <p:set>
                                      <p:cBhvr>
                                        <p:cTn id="31" dur="1" fill="hold">
                                          <p:stCondLst>
                                            <p:cond delay="499"/>
                                          </p:stCondLst>
                                        </p:cTn>
                                        <p:tgtEl>
                                          <p:spTgt spid="26"/>
                                        </p:tgtEl>
                                        <p:attrNameLst>
                                          <p:attrName>style.visibility</p:attrName>
                                        </p:attrNameLst>
                                      </p:cBhvr>
                                      <p:to>
                                        <p:strVal val="hidden"/>
                                      </p:to>
                                    </p:set>
                                  </p:childTnLst>
                                </p:cTn>
                              </p:par>
                              <p:par>
                                <p:cTn id="32" presetID="2" presetClass="entr" presetSubtype="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1+#ppt_w/2"/>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4" grpId="0"/>
      <p:bldP spid="25" grpId="0"/>
      <p:bldP spid="26" grpId="0"/>
      <p:bldP spid="2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SO_Shape">
            <a:extLst>
              <a:ext uri="{FF2B5EF4-FFF2-40B4-BE49-F238E27FC236}">
                <a16:creationId xmlns:a16="http://schemas.microsoft.com/office/drawing/2014/main" id="{84F932AD-5A68-4595-9110-A98841B6476F}"/>
              </a:ext>
            </a:extLst>
          </p:cNvPr>
          <p:cNvSpPr/>
          <p:nvPr>
            <p:custDataLst>
              <p:tags r:id="rId1"/>
            </p:custDataLst>
          </p:nvPr>
        </p:nvSpPr>
        <p:spPr>
          <a:xfrm flipH="1">
            <a:off x="1624095" y="113823"/>
            <a:ext cx="1007269" cy="917972"/>
          </a:xfrm>
          <a:prstGeom prst="hear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8" name="KSO_Shape">
            <a:extLst>
              <a:ext uri="{FF2B5EF4-FFF2-40B4-BE49-F238E27FC236}">
                <a16:creationId xmlns:a16="http://schemas.microsoft.com/office/drawing/2014/main" id="{9AB3B567-FA2A-4E35-8959-4AE81CDF8140}"/>
              </a:ext>
            </a:extLst>
          </p:cNvPr>
          <p:cNvSpPr/>
          <p:nvPr>
            <p:custDataLst>
              <p:tags r:id="rId2"/>
            </p:custDataLst>
          </p:nvPr>
        </p:nvSpPr>
        <p:spPr>
          <a:xfrm rot="20677348" flipH="1">
            <a:off x="2012250" y="231021"/>
            <a:ext cx="1007868" cy="918102"/>
          </a:xfrm>
          <a:prstGeom prst="hear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24" name="Google Shape;5317;p41">
            <a:extLst>
              <a:ext uri="{FF2B5EF4-FFF2-40B4-BE49-F238E27FC236}">
                <a16:creationId xmlns:a16="http://schemas.microsoft.com/office/drawing/2014/main" id="{645C19AC-FCD7-42EB-AAC0-7F7364E2A09D}"/>
              </a:ext>
            </a:extLst>
          </p:cNvPr>
          <p:cNvSpPr txBox="1">
            <a:spLocks/>
          </p:cNvSpPr>
          <p:nvPr/>
        </p:nvSpPr>
        <p:spPr>
          <a:xfrm>
            <a:off x="2655703" y="252120"/>
            <a:ext cx="4239772" cy="587329"/>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a:solidFill>
                  <a:schemeClr val="accent5"/>
                </a:solidFill>
              </a:rPr>
              <a:t>Cùng luyện từ khó</a:t>
            </a:r>
            <a:endParaRPr lang="en-US" sz="4000" b="1" dirty="0">
              <a:solidFill>
                <a:schemeClr val="accent5"/>
              </a:solidFill>
            </a:endParaRPr>
          </a:p>
        </p:txBody>
      </p:sp>
      <p:sp>
        <p:nvSpPr>
          <p:cNvPr id="25" name="TextBox 24">
            <a:extLst>
              <a:ext uri="{FF2B5EF4-FFF2-40B4-BE49-F238E27FC236}">
                <a16:creationId xmlns:a16="http://schemas.microsoft.com/office/drawing/2014/main" id="{31F9800B-CFF0-4849-8872-104EBFE31D95}"/>
              </a:ext>
            </a:extLst>
          </p:cNvPr>
          <p:cNvSpPr txBox="1"/>
          <p:nvPr/>
        </p:nvSpPr>
        <p:spPr>
          <a:xfrm>
            <a:off x="612094"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chuyện</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0B4B9BD-3069-4153-93DC-A840A537ABD3}"/>
              </a:ext>
            </a:extLst>
          </p:cNvPr>
          <p:cNvSpPr txBox="1"/>
          <p:nvPr/>
        </p:nvSpPr>
        <p:spPr>
          <a:xfrm>
            <a:off x="3387773"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ấm 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BD99476-02E8-446F-9512-05BB0E7F0943}"/>
              </a:ext>
            </a:extLst>
          </p:cNvPr>
          <p:cNvSpPr txBox="1"/>
          <p:nvPr/>
        </p:nvSpPr>
        <p:spPr>
          <a:xfrm>
            <a:off x="1813971" y="2576431"/>
            <a:ext cx="4492336" cy="1200329"/>
          </a:xfrm>
          <a:prstGeom prst="rect">
            <a:avLst/>
          </a:prstGeom>
          <a:noFill/>
        </p:spPr>
        <p:txBody>
          <a:bodyPr wrap="square" rtlCol="0">
            <a:spAutoFit/>
          </a:bodyPr>
          <a:lstStyle/>
          <a:p>
            <a:pPr algn="ctr"/>
            <a:r>
              <a:rPr lang="en-US" sz="7200">
                <a:solidFill>
                  <a:srgbClr val="00B050"/>
                </a:solidFill>
              </a:rPr>
              <a:t> ấm áp</a:t>
            </a:r>
            <a:endParaRPr lang="en-US" sz="7200" dirty="0">
              <a:solidFill>
                <a:srgbClr val="00B050"/>
              </a:solidFill>
            </a:endParaRPr>
          </a:p>
        </p:txBody>
      </p:sp>
    </p:spTree>
    <p:extLst>
      <p:ext uri="{BB962C8B-B14F-4D97-AF65-F5344CB8AC3E}">
        <p14:creationId xmlns:p14="http://schemas.microsoft.com/office/powerpoint/2010/main" val="126563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set>
                                      <p:cBhvr>
                                        <p:cTn id="15" dur="1" fill="hold">
                                          <p:stCondLst>
                                            <p:cond delay="499"/>
                                          </p:stCondLst>
                                        </p:cTn>
                                        <p:tgtEl>
                                          <p:spTgt spid="8"/>
                                        </p:tgtEl>
                                        <p:attrNameLst>
                                          <p:attrName>style.visibility</p:attrName>
                                        </p:attrNameLst>
                                      </p:cBhvr>
                                      <p:to>
                                        <p:strVal val="hidden"/>
                                      </p:to>
                                    </p:set>
                                  </p:childTnLst>
                                </p:cTn>
                              </p:par>
                              <p:par>
                                <p:cTn id="16" presetID="2" presetClass="entr" presetSubtype="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SO_Shape">
            <a:extLst>
              <a:ext uri="{FF2B5EF4-FFF2-40B4-BE49-F238E27FC236}">
                <a16:creationId xmlns:a16="http://schemas.microsoft.com/office/drawing/2014/main" id="{84F932AD-5A68-4595-9110-A98841B6476F}"/>
              </a:ext>
            </a:extLst>
          </p:cNvPr>
          <p:cNvSpPr/>
          <p:nvPr>
            <p:custDataLst>
              <p:tags r:id="rId1"/>
            </p:custDataLst>
          </p:nvPr>
        </p:nvSpPr>
        <p:spPr>
          <a:xfrm flipH="1">
            <a:off x="1624095" y="113823"/>
            <a:ext cx="1007269" cy="917972"/>
          </a:xfrm>
          <a:prstGeom prst="hear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8" name="KSO_Shape">
            <a:extLst>
              <a:ext uri="{FF2B5EF4-FFF2-40B4-BE49-F238E27FC236}">
                <a16:creationId xmlns:a16="http://schemas.microsoft.com/office/drawing/2014/main" id="{9AB3B567-FA2A-4E35-8959-4AE81CDF8140}"/>
              </a:ext>
            </a:extLst>
          </p:cNvPr>
          <p:cNvSpPr/>
          <p:nvPr>
            <p:custDataLst>
              <p:tags r:id="rId2"/>
            </p:custDataLst>
          </p:nvPr>
        </p:nvSpPr>
        <p:spPr>
          <a:xfrm rot="20677348" flipH="1">
            <a:off x="2012250" y="231021"/>
            <a:ext cx="1007868" cy="918102"/>
          </a:xfrm>
          <a:prstGeom prst="hear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24" name="Google Shape;5317;p41">
            <a:extLst>
              <a:ext uri="{FF2B5EF4-FFF2-40B4-BE49-F238E27FC236}">
                <a16:creationId xmlns:a16="http://schemas.microsoft.com/office/drawing/2014/main" id="{645C19AC-FCD7-42EB-AAC0-7F7364E2A09D}"/>
              </a:ext>
            </a:extLst>
          </p:cNvPr>
          <p:cNvSpPr txBox="1">
            <a:spLocks/>
          </p:cNvSpPr>
          <p:nvPr/>
        </p:nvSpPr>
        <p:spPr>
          <a:xfrm>
            <a:off x="2655703" y="252120"/>
            <a:ext cx="4239772" cy="587329"/>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a:solidFill>
                  <a:schemeClr val="accent5"/>
                </a:solidFill>
              </a:rPr>
              <a:t>Cùng luyện từ khó</a:t>
            </a:r>
            <a:endParaRPr lang="en-US" sz="4000" b="1" dirty="0">
              <a:solidFill>
                <a:schemeClr val="accent5"/>
              </a:solidFill>
            </a:endParaRPr>
          </a:p>
        </p:txBody>
      </p:sp>
      <p:sp>
        <p:nvSpPr>
          <p:cNvPr id="25" name="TextBox 24">
            <a:extLst>
              <a:ext uri="{FF2B5EF4-FFF2-40B4-BE49-F238E27FC236}">
                <a16:creationId xmlns:a16="http://schemas.microsoft.com/office/drawing/2014/main" id="{31F9800B-CFF0-4849-8872-104EBFE31D95}"/>
              </a:ext>
            </a:extLst>
          </p:cNvPr>
          <p:cNvSpPr txBox="1"/>
          <p:nvPr/>
        </p:nvSpPr>
        <p:spPr>
          <a:xfrm>
            <a:off x="612094"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chuyện</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0B4B9BD-3069-4153-93DC-A840A537ABD3}"/>
              </a:ext>
            </a:extLst>
          </p:cNvPr>
          <p:cNvSpPr txBox="1"/>
          <p:nvPr/>
        </p:nvSpPr>
        <p:spPr>
          <a:xfrm>
            <a:off x="3387773"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ấm 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B7DD986-6386-4B3B-9FA2-1824B135770F}"/>
              </a:ext>
            </a:extLst>
          </p:cNvPr>
          <p:cNvSpPr txBox="1"/>
          <p:nvPr/>
        </p:nvSpPr>
        <p:spPr>
          <a:xfrm>
            <a:off x="6335838"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bàn tay</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DAC9372-0581-4D07-9741-4C9DCBCE64D3}"/>
              </a:ext>
            </a:extLst>
          </p:cNvPr>
          <p:cNvSpPr txBox="1"/>
          <p:nvPr/>
        </p:nvSpPr>
        <p:spPr>
          <a:xfrm>
            <a:off x="1966370" y="2683860"/>
            <a:ext cx="4492336" cy="1200329"/>
          </a:xfrm>
          <a:prstGeom prst="rect">
            <a:avLst/>
          </a:prstGeom>
          <a:noFill/>
        </p:spPr>
        <p:txBody>
          <a:bodyPr wrap="square" rtlCol="0">
            <a:spAutoFit/>
          </a:bodyPr>
          <a:lstStyle/>
          <a:p>
            <a:pPr algn="ctr"/>
            <a:r>
              <a:rPr lang="en-US" sz="7200">
                <a:solidFill>
                  <a:srgbClr val="00B050"/>
                </a:solidFill>
              </a:rPr>
              <a:t>bàn tay</a:t>
            </a:r>
            <a:endParaRPr lang="en-US" sz="7200" dirty="0">
              <a:solidFill>
                <a:srgbClr val="00B050"/>
              </a:solidFill>
            </a:endParaRPr>
          </a:p>
        </p:txBody>
      </p:sp>
    </p:spTree>
    <p:extLst>
      <p:ext uri="{BB962C8B-B14F-4D97-AF65-F5344CB8AC3E}">
        <p14:creationId xmlns:p14="http://schemas.microsoft.com/office/powerpoint/2010/main" val="248955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set>
                                      <p:cBhvr>
                                        <p:cTn id="15" dur="1" fill="hold">
                                          <p:stCondLst>
                                            <p:cond delay="499"/>
                                          </p:stCondLst>
                                        </p:cTn>
                                        <p:tgtEl>
                                          <p:spTgt spid="10"/>
                                        </p:tgtEl>
                                        <p:attrNameLst>
                                          <p:attrName>style.visibility</p:attrName>
                                        </p:attrNameLst>
                                      </p:cBhvr>
                                      <p:to>
                                        <p:strVal val="hidden"/>
                                      </p:to>
                                    </p:set>
                                  </p:childTnLst>
                                </p:cTn>
                              </p:par>
                              <p:par>
                                <p:cTn id="16" presetID="2" presetClass="entr" presetSubtype="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SO_Shape">
            <a:extLst>
              <a:ext uri="{FF2B5EF4-FFF2-40B4-BE49-F238E27FC236}">
                <a16:creationId xmlns:a16="http://schemas.microsoft.com/office/drawing/2014/main" id="{84F932AD-5A68-4595-9110-A98841B6476F}"/>
              </a:ext>
            </a:extLst>
          </p:cNvPr>
          <p:cNvSpPr/>
          <p:nvPr>
            <p:custDataLst>
              <p:tags r:id="rId1"/>
            </p:custDataLst>
          </p:nvPr>
        </p:nvSpPr>
        <p:spPr>
          <a:xfrm flipH="1">
            <a:off x="1624095" y="113823"/>
            <a:ext cx="1007269" cy="917972"/>
          </a:xfrm>
          <a:prstGeom prst="hear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8" name="KSO_Shape">
            <a:extLst>
              <a:ext uri="{FF2B5EF4-FFF2-40B4-BE49-F238E27FC236}">
                <a16:creationId xmlns:a16="http://schemas.microsoft.com/office/drawing/2014/main" id="{9AB3B567-FA2A-4E35-8959-4AE81CDF8140}"/>
              </a:ext>
            </a:extLst>
          </p:cNvPr>
          <p:cNvSpPr/>
          <p:nvPr>
            <p:custDataLst>
              <p:tags r:id="rId2"/>
            </p:custDataLst>
          </p:nvPr>
        </p:nvSpPr>
        <p:spPr>
          <a:xfrm rot="20677348" flipH="1">
            <a:off x="2012250" y="231021"/>
            <a:ext cx="1007868" cy="918102"/>
          </a:xfrm>
          <a:prstGeom prst="hear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24" name="Google Shape;5317;p41">
            <a:extLst>
              <a:ext uri="{FF2B5EF4-FFF2-40B4-BE49-F238E27FC236}">
                <a16:creationId xmlns:a16="http://schemas.microsoft.com/office/drawing/2014/main" id="{645C19AC-FCD7-42EB-AAC0-7F7364E2A09D}"/>
              </a:ext>
            </a:extLst>
          </p:cNvPr>
          <p:cNvSpPr txBox="1">
            <a:spLocks/>
          </p:cNvSpPr>
          <p:nvPr/>
        </p:nvSpPr>
        <p:spPr>
          <a:xfrm>
            <a:off x="2655703" y="252120"/>
            <a:ext cx="4239772" cy="587329"/>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a:solidFill>
                  <a:schemeClr val="accent5"/>
                </a:solidFill>
              </a:rPr>
              <a:t>Cùng luyện từ khó</a:t>
            </a:r>
            <a:endParaRPr lang="en-US" sz="4000" b="1" dirty="0">
              <a:solidFill>
                <a:schemeClr val="accent5"/>
              </a:solidFill>
            </a:endParaRPr>
          </a:p>
        </p:txBody>
      </p:sp>
      <p:sp>
        <p:nvSpPr>
          <p:cNvPr id="25" name="TextBox 24">
            <a:extLst>
              <a:ext uri="{FF2B5EF4-FFF2-40B4-BE49-F238E27FC236}">
                <a16:creationId xmlns:a16="http://schemas.microsoft.com/office/drawing/2014/main" id="{31F9800B-CFF0-4849-8872-104EBFE31D95}"/>
              </a:ext>
            </a:extLst>
          </p:cNvPr>
          <p:cNvSpPr txBox="1"/>
          <p:nvPr/>
        </p:nvSpPr>
        <p:spPr>
          <a:xfrm>
            <a:off x="612094"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chuyện</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0B4B9BD-3069-4153-93DC-A840A537ABD3}"/>
              </a:ext>
            </a:extLst>
          </p:cNvPr>
          <p:cNvSpPr txBox="1"/>
          <p:nvPr/>
        </p:nvSpPr>
        <p:spPr>
          <a:xfrm>
            <a:off x="3387773"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ấm 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B7DD986-6386-4B3B-9FA2-1824B135770F}"/>
              </a:ext>
            </a:extLst>
          </p:cNvPr>
          <p:cNvSpPr txBox="1"/>
          <p:nvPr/>
        </p:nvSpPr>
        <p:spPr>
          <a:xfrm>
            <a:off x="6335838"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bàn tay</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E2ED827-5DB6-4CCD-8F83-D2902F790951}"/>
              </a:ext>
            </a:extLst>
          </p:cNvPr>
          <p:cNvSpPr txBox="1"/>
          <p:nvPr/>
        </p:nvSpPr>
        <p:spPr>
          <a:xfrm>
            <a:off x="1784162" y="2279362"/>
            <a:ext cx="1828468"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ram ráp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6C5C6338-DBEF-4A98-8F9A-6F6A63A7F0E9}"/>
              </a:ext>
            </a:extLst>
          </p:cNvPr>
          <p:cNvSpPr/>
          <p:nvPr/>
        </p:nvSpPr>
        <p:spPr>
          <a:xfrm>
            <a:off x="3123808" y="3695075"/>
            <a:ext cx="923536" cy="608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ECB2AD2-C905-4564-8ADD-FEDF64E12EC3}"/>
              </a:ext>
            </a:extLst>
          </p:cNvPr>
          <p:cNvSpPr txBox="1"/>
          <p:nvPr/>
        </p:nvSpPr>
        <p:spPr>
          <a:xfrm>
            <a:off x="1908560" y="3031091"/>
            <a:ext cx="4492336" cy="1200329"/>
          </a:xfrm>
          <a:prstGeom prst="rect">
            <a:avLst/>
          </a:prstGeom>
          <a:noFill/>
        </p:spPr>
        <p:txBody>
          <a:bodyPr wrap="square" rtlCol="0">
            <a:spAutoFit/>
          </a:bodyPr>
          <a:lstStyle/>
          <a:p>
            <a:pPr algn="ctr"/>
            <a:r>
              <a:rPr lang="en-US" sz="7200">
                <a:solidFill>
                  <a:srgbClr val="00B050"/>
                </a:solidFill>
              </a:rPr>
              <a:t>ram ráp</a:t>
            </a:r>
            <a:endParaRPr lang="en-US" sz="7200" dirty="0">
              <a:solidFill>
                <a:srgbClr val="00B050"/>
              </a:solidFill>
            </a:endParaRPr>
          </a:p>
        </p:txBody>
      </p:sp>
    </p:spTree>
    <p:extLst>
      <p:ext uri="{BB962C8B-B14F-4D97-AF65-F5344CB8AC3E}">
        <p14:creationId xmlns:p14="http://schemas.microsoft.com/office/powerpoint/2010/main" val="28811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childTnLst>
                                    <p:anim calcmode="lin" valueType="num">
                                      <p:cBhvr>
                                        <p:cTn id="13" dur="500"/>
                                        <p:tgtEl>
                                          <p:spTgt spid="12"/>
                                        </p:tgtEl>
                                        <p:attrNameLst>
                                          <p:attrName>ppt_w</p:attrName>
                                        </p:attrNameLst>
                                      </p:cBhvr>
                                      <p:tavLst>
                                        <p:tav tm="0">
                                          <p:val>
                                            <p:strVal val="ppt_w"/>
                                          </p:val>
                                        </p:tav>
                                        <p:tav tm="100000">
                                          <p:val>
                                            <p:fltVal val="0"/>
                                          </p:val>
                                        </p:tav>
                                      </p:tavLst>
                                    </p:anim>
                                    <p:anim calcmode="lin" valueType="num">
                                      <p:cBhvr>
                                        <p:cTn id="14" dur="500"/>
                                        <p:tgtEl>
                                          <p:spTgt spid="12"/>
                                        </p:tgtEl>
                                        <p:attrNameLst>
                                          <p:attrName>ppt_h</p:attrName>
                                        </p:attrNameLst>
                                      </p:cBhvr>
                                      <p:tavLst>
                                        <p:tav tm="0">
                                          <p:val>
                                            <p:strVal val="ppt_h"/>
                                          </p:val>
                                        </p:tav>
                                        <p:tav tm="100000">
                                          <p:val>
                                            <p:fltVal val="0"/>
                                          </p:val>
                                        </p:tav>
                                      </p:tavLst>
                                    </p:anim>
                                    <p:set>
                                      <p:cBhvr>
                                        <p:cTn id="15" dur="1" fill="hold">
                                          <p:stCondLst>
                                            <p:cond delay="499"/>
                                          </p:stCondLst>
                                        </p:cTn>
                                        <p:tgtEl>
                                          <p:spTgt spid="12"/>
                                        </p:tgtEl>
                                        <p:attrNameLst>
                                          <p:attrName>style.visibility</p:attrName>
                                        </p:attrNameLst>
                                      </p:cBhvr>
                                      <p:to>
                                        <p:strVal val="hidden"/>
                                      </p:to>
                                    </p:set>
                                  </p:childTnLst>
                                </p:cTn>
                              </p:par>
                              <p:par>
                                <p:cTn id="16" presetID="2" presetClass="entr" presetSubtype="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SO_Shape">
            <a:extLst>
              <a:ext uri="{FF2B5EF4-FFF2-40B4-BE49-F238E27FC236}">
                <a16:creationId xmlns:a16="http://schemas.microsoft.com/office/drawing/2014/main" id="{84F932AD-5A68-4595-9110-A98841B6476F}"/>
              </a:ext>
            </a:extLst>
          </p:cNvPr>
          <p:cNvSpPr/>
          <p:nvPr>
            <p:custDataLst>
              <p:tags r:id="rId1"/>
            </p:custDataLst>
          </p:nvPr>
        </p:nvSpPr>
        <p:spPr>
          <a:xfrm flipH="1">
            <a:off x="1624095" y="113823"/>
            <a:ext cx="1007269" cy="917972"/>
          </a:xfrm>
          <a:prstGeom prst="hear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8" name="KSO_Shape">
            <a:extLst>
              <a:ext uri="{FF2B5EF4-FFF2-40B4-BE49-F238E27FC236}">
                <a16:creationId xmlns:a16="http://schemas.microsoft.com/office/drawing/2014/main" id="{9AB3B567-FA2A-4E35-8959-4AE81CDF8140}"/>
              </a:ext>
            </a:extLst>
          </p:cNvPr>
          <p:cNvSpPr/>
          <p:nvPr>
            <p:custDataLst>
              <p:tags r:id="rId2"/>
            </p:custDataLst>
          </p:nvPr>
        </p:nvSpPr>
        <p:spPr>
          <a:xfrm rot="20677348" flipH="1">
            <a:off x="2012250" y="231021"/>
            <a:ext cx="1007868" cy="918102"/>
          </a:xfrm>
          <a:prstGeom prst="hear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24" name="Google Shape;5317;p41">
            <a:extLst>
              <a:ext uri="{FF2B5EF4-FFF2-40B4-BE49-F238E27FC236}">
                <a16:creationId xmlns:a16="http://schemas.microsoft.com/office/drawing/2014/main" id="{645C19AC-FCD7-42EB-AAC0-7F7364E2A09D}"/>
              </a:ext>
            </a:extLst>
          </p:cNvPr>
          <p:cNvSpPr txBox="1">
            <a:spLocks/>
          </p:cNvSpPr>
          <p:nvPr/>
        </p:nvSpPr>
        <p:spPr>
          <a:xfrm>
            <a:off x="2655703" y="252120"/>
            <a:ext cx="4239772" cy="587329"/>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a:solidFill>
                  <a:schemeClr val="accent5"/>
                </a:solidFill>
              </a:rPr>
              <a:t>Cùng luyện từ khó</a:t>
            </a:r>
            <a:endParaRPr lang="en-US" sz="4000" b="1" dirty="0">
              <a:solidFill>
                <a:schemeClr val="accent5"/>
              </a:solidFill>
            </a:endParaRPr>
          </a:p>
        </p:txBody>
      </p:sp>
      <p:sp>
        <p:nvSpPr>
          <p:cNvPr id="25" name="TextBox 24">
            <a:extLst>
              <a:ext uri="{FF2B5EF4-FFF2-40B4-BE49-F238E27FC236}">
                <a16:creationId xmlns:a16="http://schemas.microsoft.com/office/drawing/2014/main" id="{31F9800B-CFF0-4849-8872-104EBFE31D95}"/>
              </a:ext>
            </a:extLst>
          </p:cNvPr>
          <p:cNvSpPr txBox="1"/>
          <p:nvPr/>
        </p:nvSpPr>
        <p:spPr>
          <a:xfrm>
            <a:off x="612094"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chuyện</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0B4B9BD-3069-4153-93DC-A840A537ABD3}"/>
              </a:ext>
            </a:extLst>
          </p:cNvPr>
          <p:cNvSpPr txBox="1"/>
          <p:nvPr/>
        </p:nvSpPr>
        <p:spPr>
          <a:xfrm>
            <a:off x="3387773"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ấm 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B7DD986-6386-4B3B-9FA2-1824B135770F}"/>
              </a:ext>
            </a:extLst>
          </p:cNvPr>
          <p:cNvSpPr txBox="1"/>
          <p:nvPr/>
        </p:nvSpPr>
        <p:spPr>
          <a:xfrm>
            <a:off x="6335838"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bàn tay</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E2ED827-5DB6-4CCD-8F83-D2902F790951}"/>
              </a:ext>
            </a:extLst>
          </p:cNvPr>
          <p:cNvSpPr txBox="1"/>
          <p:nvPr/>
        </p:nvSpPr>
        <p:spPr>
          <a:xfrm>
            <a:off x="1784162" y="2279362"/>
            <a:ext cx="1828468"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ram ráp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6C5C6338-DBEF-4A98-8F9A-6F6A63A7F0E9}"/>
              </a:ext>
            </a:extLst>
          </p:cNvPr>
          <p:cNvSpPr/>
          <p:nvPr/>
        </p:nvSpPr>
        <p:spPr>
          <a:xfrm>
            <a:off x="3123808" y="3695075"/>
            <a:ext cx="923536" cy="608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85C5178-84E2-4CCE-8ADF-C3EDEE9A5E35}"/>
              </a:ext>
            </a:extLst>
          </p:cNvPr>
          <p:cNvSpPr txBox="1"/>
          <p:nvPr/>
        </p:nvSpPr>
        <p:spPr>
          <a:xfrm>
            <a:off x="5067007" y="2279362"/>
            <a:ext cx="1828468"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xoa</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7CA1B34-9E60-4E13-B03D-8C5A5C91A01F}"/>
              </a:ext>
            </a:extLst>
          </p:cNvPr>
          <p:cNvSpPr txBox="1"/>
          <p:nvPr/>
        </p:nvSpPr>
        <p:spPr>
          <a:xfrm>
            <a:off x="1843502" y="3103721"/>
            <a:ext cx="4492336" cy="1200329"/>
          </a:xfrm>
          <a:prstGeom prst="rect">
            <a:avLst/>
          </a:prstGeom>
          <a:noFill/>
        </p:spPr>
        <p:txBody>
          <a:bodyPr wrap="square" rtlCol="0">
            <a:spAutoFit/>
          </a:bodyPr>
          <a:lstStyle/>
          <a:p>
            <a:pPr algn="ctr"/>
            <a:r>
              <a:rPr lang="en-US" sz="7200">
                <a:solidFill>
                  <a:srgbClr val="00B050"/>
                </a:solidFill>
              </a:rPr>
              <a:t>xoa</a:t>
            </a:r>
            <a:endParaRPr lang="en-US" sz="7200" dirty="0">
              <a:solidFill>
                <a:srgbClr val="00B050"/>
              </a:solidFill>
            </a:endParaRPr>
          </a:p>
        </p:txBody>
      </p:sp>
    </p:spTree>
    <p:extLst>
      <p:ext uri="{BB962C8B-B14F-4D97-AF65-F5344CB8AC3E}">
        <p14:creationId xmlns:p14="http://schemas.microsoft.com/office/powerpoint/2010/main" val="103088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childTnLst>
                                    <p:anim calcmode="lin" valueType="num">
                                      <p:cBhvr>
                                        <p:cTn id="13" dur="500"/>
                                        <p:tgtEl>
                                          <p:spTgt spid="14"/>
                                        </p:tgtEl>
                                        <p:attrNameLst>
                                          <p:attrName>ppt_w</p:attrName>
                                        </p:attrNameLst>
                                      </p:cBhvr>
                                      <p:tavLst>
                                        <p:tav tm="0">
                                          <p:val>
                                            <p:strVal val="ppt_w"/>
                                          </p:val>
                                        </p:tav>
                                        <p:tav tm="100000">
                                          <p:val>
                                            <p:fltVal val="0"/>
                                          </p:val>
                                        </p:tav>
                                      </p:tavLst>
                                    </p:anim>
                                    <p:anim calcmode="lin" valueType="num">
                                      <p:cBhvr>
                                        <p:cTn id="14" dur="500"/>
                                        <p:tgtEl>
                                          <p:spTgt spid="14"/>
                                        </p:tgtEl>
                                        <p:attrNameLst>
                                          <p:attrName>ppt_h</p:attrName>
                                        </p:attrNameLst>
                                      </p:cBhvr>
                                      <p:tavLst>
                                        <p:tav tm="0">
                                          <p:val>
                                            <p:strVal val="ppt_h"/>
                                          </p:val>
                                        </p:tav>
                                        <p:tav tm="100000">
                                          <p:val>
                                            <p:fltVal val="0"/>
                                          </p:val>
                                        </p:tav>
                                      </p:tavLst>
                                    </p:anim>
                                    <p:set>
                                      <p:cBhvr>
                                        <p:cTn id="15" dur="1" fill="hold">
                                          <p:stCondLst>
                                            <p:cond delay="499"/>
                                          </p:stCondLst>
                                        </p:cTn>
                                        <p:tgtEl>
                                          <p:spTgt spid="14"/>
                                        </p:tgtEl>
                                        <p:attrNameLst>
                                          <p:attrName>style.visibility</p:attrName>
                                        </p:attrNameLst>
                                      </p:cBhvr>
                                      <p:to>
                                        <p:strVal val="hidden"/>
                                      </p:to>
                                    </p:set>
                                  </p:childTnLst>
                                </p:cTn>
                              </p:par>
                              <p:par>
                                <p:cTn id="16" presetID="2" presetClass="entr" presetSubtype="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学校读书分享教育培训PPT"/>
</p:tagLst>
</file>

<file path=ppt/tags/tag1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785</TotalTime>
  <Words>420</Words>
  <Application>Microsoft Office PowerPoint</Application>
  <PresentationFormat>On-screen Show (16:9)</PresentationFormat>
  <Paragraphs>82</Paragraphs>
  <Slides>16</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等线</vt:lpstr>
      <vt:lpstr>等线 Light</vt:lpstr>
      <vt:lpstr>黑体</vt:lpstr>
      <vt:lpstr>华文中宋</vt:lpstr>
      <vt:lpstr>Arial</vt:lpstr>
      <vt:lpstr>Calibri</vt:lpstr>
      <vt:lpstr>Calibri Light</vt:lpstr>
      <vt:lpstr>Cambria</vt:lpstr>
      <vt:lpstr>Gloria Hallelujah</vt:lpstr>
      <vt:lpstr>VNI-Avo</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学校读书分享教育培训PPT</dc:title>
  <dc:creator>User</dc:creator>
  <cp:lastModifiedBy>Vũ Minh Nhật</cp:lastModifiedBy>
  <cp:revision>39</cp:revision>
  <dcterms:created xsi:type="dcterms:W3CDTF">2017-03-04T06:55:50Z</dcterms:created>
  <dcterms:modified xsi:type="dcterms:W3CDTF">2023-04-01T16:36:30Z</dcterms:modified>
</cp:coreProperties>
</file>